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Hanken Grotesk Medium"/>
      <p:regular r:id="rId17"/>
      <p:bold r:id="rId18"/>
      <p:italic r:id="rId19"/>
      <p:boldItalic r:id="rId20"/>
    </p:embeddedFont>
    <p:embeddedFont>
      <p:font typeface="Neuton Light"/>
      <p:regular r:id="rId21"/>
      <p:bold r:id="rId22"/>
      <p:boldItalic r:id="rId23"/>
    </p:embeddedFont>
    <p:embeddedFont>
      <p:font typeface="Hanken Grotesk"/>
      <p:regular r:id="rId24"/>
      <p:bold r:id="rId25"/>
      <p:italic r:id="rId26"/>
      <p:boldItalic r:id="rId27"/>
    </p:embeddedFont>
    <p:embeddedFont>
      <p:font typeface="Hanken Grotesk SemiBold"/>
      <p:regular r:id="rId28"/>
      <p:bold r:id="rId29"/>
      <p:italic r:id="rId30"/>
      <p:boldItalic r:id="rId31"/>
    </p:embeddedFont>
    <p:embeddedFont>
      <p:font typeface="Neuton"/>
      <p:regular r:id="rId32"/>
      <p:bold r:id="rId33"/>
      <p:italic r:id="rId34"/>
    </p:embeddedFont>
    <p:embeddedFont>
      <p:font typeface="Hanken Grotesk Ligh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nkenGroteskMedium-boldItalic.fntdata"/><Relationship Id="rId22" Type="http://schemas.openxmlformats.org/officeDocument/2006/relationships/font" Target="fonts/NeutonLight-bold.fntdata"/><Relationship Id="rId21" Type="http://schemas.openxmlformats.org/officeDocument/2006/relationships/font" Target="fonts/NeutonLight-regular.fntdata"/><Relationship Id="rId24" Type="http://schemas.openxmlformats.org/officeDocument/2006/relationships/font" Target="fonts/HankenGrotesk-regular.fntdata"/><Relationship Id="rId23" Type="http://schemas.openxmlformats.org/officeDocument/2006/relationships/font" Target="fonts/Neuton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ankenGrotesk-italic.fntdata"/><Relationship Id="rId25" Type="http://schemas.openxmlformats.org/officeDocument/2006/relationships/font" Target="fonts/HankenGrotesk-bold.fntdata"/><Relationship Id="rId28" Type="http://schemas.openxmlformats.org/officeDocument/2006/relationships/font" Target="fonts/HankenGroteskSemiBold-regular.fntdata"/><Relationship Id="rId27" Type="http://schemas.openxmlformats.org/officeDocument/2006/relationships/font" Target="fonts/HankenGrotes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ankenGrotesk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ankenGroteskSemiBold-boldItalic.fntdata"/><Relationship Id="rId30" Type="http://schemas.openxmlformats.org/officeDocument/2006/relationships/font" Target="fonts/HankenGroteskSemiBold-italic.fntdata"/><Relationship Id="rId11" Type="http://schemas.openxmlformats.org/officeDocument/2006/relationships/slide" Target="slides/slide6.xml"/><Relationship Id="rId33" Type="http://schemas.openxmlformats.org/officeDocument/2006/relationships/font" Target="fonts/Neuton-bold.fntdata"/><Relationship Id="rId10" Type="http://schemas.openxmlformats.org/officeDocument/2006/relationships/slide" Target="slides/slide5.xml"/><Relationship Id="rId32" Type="http://schemas.openxmlformats.org/officeDocument/2006/relationships/font" Target="fonts/Neuton-regular.fntdata"/><Relationship Id="rId13" Type="http://schemas.openxmlformats.org/officeDocument/2006/relationships/slide" Target="slides/slide8.xml"/><Relationship Id="rId35" Type="http://schemas.openxmlformats.org/officeDocument/2006/relationships/font" Target="fonts/HankenGroteskLight-regular.fntdata"/><Relationship Id="rId12" Type="http://schemas.openxmlformats.org/officeDocument/2006/relationships/slide" Target="slides/slide7.xml"/><Relationship Id="rId34" Type="http://schemas.openxmlformats.org/officeDocument/2006/relationships/font" Target="fonts/Neuton-italic.fntdata"/><Relationship Id="rId15" Type="http://schemas.openxmlformats.org/officeDocument/2006/relationships/slide" Target="slides/slide10.xml"/><Relationship Id="rId37" Type="http://schemas.openxmlformats.org/officeDocument/2006/relationships/font" Target="fonts/HankenGroteskLight-italic.fntdata"/><Relationship Id="rId14" Type="http://schemas.openxmlformats.org/officeDocument/2006/relationships/slide" Target="slides/slide9.xml"/><Relationship Id="rId36" Type="http://schemas.openxmlformats.org/officeDocument/2006/relationships/font" Target="fonts/HankenGroteskLight-bold.fntdata"/><Relationship Id="rId17" Type="http://schemas.openxmlformats.org/officeDocument/2006/relationships/font" Target="fonts/HankenGroteskMedium-regular.fntdata"/><Relationship Id="rId16" Type="http://schemas.openxmlformats.org/officeDocument/2006/relationships/slide" Target="slides/slide11.xml"/><Relationship Id="rId38" Type="http://schemas.openxmlformats.org/officeDocument/2006/relationships/font" Target="fonts/HankenGroteskLight-boldItalic.fntdata"/><Relationship Id="rId19" Type="http://schemas.openxmlformats.org/officeDocument/2006/relationships/font" Target="fonts/HankenGroteskMedium-italic.fntdata"/><Relationship Id="rId18" Type="http://schemas.openxmlformats.org/officeDocument/2006/relationships/font" Target="fonts/HankenGrotesk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8d45b88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f8d45b88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f8d45b880b_0_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f8d45b880b_0_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f8d45b880b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f8d45b880b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f8d45b880b_0_8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f8d45b880b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8d45b880b_0_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f8d45b880b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f8d45b880b_0_9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f8d45b880b_0_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f8d45b880b_0_9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f8d45b880b_0_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f8d45b880b_0_10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3f8d45b880b_0_1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f8d45b880b_0_10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f8d45b880b_0_1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f8d45b880b_0_1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f8d45b880b_0_1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f8d45b880b_0_10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f8d45b880b_0_1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ackground">
  <p:cSld name="CUSTOM"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CUSTOM_7_1_1_1_1_1_1_1_1_1_1_1_1_1_1_1_1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322100" y="470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4322100" y="538525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3" type="subTitle"/>
          </p:nvPr>
        </p:nvSpPr>
        <p:spPr>
          <a:xfrm>
            <a:off x="4322100" y="10613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4" type="subTitle"/>
          </p:nvPr>
        </p:nvSpPr>
        <p:spPr>
          <a:xfrm>
            <a:off x="4322100" y="15602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5" type="subTitle"/>
          </p:nvPr>
        </p:nvSpPr>
        <p:spPr>
          <a:xfrm>
            <a:off x="4322100" y="209436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6" type="subTitle"/>
          </p:nvPr>
        </p:nvSpPr>
        <p:spPr>
          <a:xfrm>
            <a:off x="4322100" y="26053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7" type="subTitle"/>
          </p:nvPr>
        </p:nvSpPr>
        <p:spPr>
          <a:xfrm>
            <a:off x="4322100" y="31201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8" type="subTitle"/>
          </p:nvPr>
        </p:nvSpPr>
        <p:spPr>
          <a:xfrm>
            <a:off x="4322100" y="3634825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9" type="subTitle"/>
          </p:nvPr>
        </p:nvSpPr>
        <p:spPr>
          <a:xfrm>
            <a:off x="4322100" y="4152488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3" type="subTitle"/>
          </p:nvPr>
        </p:nvSpPr>
        <p:spPr>
          <a:xfrm>
            <a:off x="4322100" y="46672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4" type="subTitle"/>
          </p:nvPr>
        </p:nvSpPr>
        <p:spPr>
          <a:xfrm>
            <a:off x="8440475" y="353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29" name="Google Shape;29;p3"/>
          <p:cNvSpPr txBox="1"/>
          <p:nvPr>
            <p:ph idx="15" type="subTitle"/>
          </p:nvPr>
        </p:nvSpPr>
        <p:spPr>
          <a:xfrm>
            <a:off x="8440475" y="526825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0" name="Google Shape;30;p3"/>
          <p:cNvSpPr txBox="1"/>
          <p:nvPr>
            <p:ph idx="16" type="subTitle"/>
          </p:nvPr>
        </p:nvSpPr>
        <p:spPr>
          <a:xfrm>
            <a:off x="8440475" y="10496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1" name="Google Shape;31;p3"/>
          <p:cNvSpPr txBox="1"/>
          <p:nvPr>
            <p:ph idx="17" type="subTitle"/>
          </p:nvPr>
        </p:nvSpPr>
        <p:spPr>
          <a:xfrm>
            <a:off x="8440475" y="15485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2" name="Google Shape;32;p3"/>
          <p:cNvSpPr txBox="1"/>
          <p:nvPr>
            <p:ph idx="18" type="subTitle"/>
          </p:nvPr>
        </p:nvSpPr>
        <p:spPr>
          <a:xfrm>
            <a:off x="8440475" y="208266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3" name="Google Shape;33;p3"/>
          <p:cNvSpPr txBox="1"/>
          <p:nvPr>
            <p:ph idx="19" type="subTitle"/>
          </p:nvPr>
        </p:nvSpPr>
        <p:spPr>
          <a:xfrm>
            <a:off x="8440475" y="25936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4" name="Google Shape;34;p3"/>
          <p:cNvSpPr txBox="1"/>
          <p:nvPr>
            <p:ph idx="20" type="subTitle"/>
          </p:nvPr>
        </p:nvSpPr>
        <p:spPr>
          <a:xfrm>
            <a:off x="8440475" y="31084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5" name="Google Shape;35;p3"/>
          <p:cNvSpPr txBox="1"/>
          <p:nvPr>
            <p:ph idx="21" type="subTitle"/>
          </p:nvPr>
        </p:nvSpPr>
        <p:spPr>
          <a:xfrm>
            <a:off x="8440475" y="3623125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6" name="Google Shape;36;p3"/>
          <p:cNvSpPr txBox="1"/>
          <p:nvPr>
            <p:ph idx="22" type="subTitle"/>
          </p:nvPr>
        </p:nvSpPr>
        <p:spPr>
          <a:xfrm>
            <a:off x="8440475" y="4140788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7" name="Google Shape;37;p3"/>
          <p:cNvSpPr txBox="1"/>
          <p:nvPr>
            <p:ph idx="23" type="subTitle"/>
          </p:nvPr>
        </p:nvSpPr>
        <p:spPr>
          <a:xfrm>
            <a:off x="8440475" y="46555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8" name="Google Shape;38;p3"/>
          <p:cNvSpPr txBox="1"/>
          <p:nvPr>
            <p:ph type="title"/>
          </p:nvPr>
        </p:nvSpPr>
        <p:spPr>
          <a:xfrm>
            <a:off x="594025" y="184702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Folder Orange">
  <p:cSld name="CUSTOM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" name="Google Shape;42;p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3" name="Google Shape;43;p4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4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type="title"/>
          </p:nvPr>
        </p:nvSpPr>
        <p:spPr>
          <a:xfrm>
            <a:off x="1399000" y="2328176"/>
            <a:ext cx="6881700" cy="781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" name="Google Shape;46;p4"/>
          <p:cNvSpPr txBox="1"/>
          <p:nvPr>
            <p:ph idx="5" type="title"/>
          </p:nvPr>
        </p:nvSpPr>
        <p:spPr>
          <a:xfrm>
            <a:off x="1399000" y="3779000"/>
            <a:ext cx="6881700" cy="774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" name="Google Shape;47;p4"/>
          <p:cNvSpPr txBox="1"/>
          <p:nvPr>
            <p:ph idx="6" type="title"/>
          </p:nvPr>
        </p:nvSpPr>
        <p:spPr>
          <a:xfrm>
            <a:off x="1399000" y="858998"/>
            <a:ext cx="6881700" cy="781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4"/>
          <p:cNvSpPr/>
          <p:nvPr/>
        </p:nvSpPr>
        <p:spPr>
          <a:xfrm>
            <a:off x="1399001" y="4559050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1399026" y="3106187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1399001" y="1640387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1" name="Google Shape;51;p4"/>
          <p:cNvSpPr txBox="1"/>
          <p:nvPr>
            <p:ph idx="7" type="title"/>
          </p:nvPr>
        </p:nvSpPr>
        <p:spPr>
          <a:xfrm>
            <a:off x="1552450" y="3144818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2" name="Google Shape;52;p4"/>
          <p:cNvSpPr txBox="1"/>
          <p:nvPr>
            <p:ph idx="8" type="title"/>
          </p:nvPr>
        </p:nvSpPr>
        <p:spPr>
          <a:xfrm>
            <a:off x="1552450" y="4601474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9" type="title"/>
          </p:nvPr>
        </p:nvSpPr>
        <p:spPr>
          <a:xfrm>
            <a:off x="1552450" y="1678277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4" name="Google Shape;54;p4"/>
          <p:cNvSpPr/>
          <p:nvPr>
            <p:ph idx="13" type="pic"/>
          </p:nvPr>
        </p:nvSpPr>
        <p:spPr>
          <a:xfrm>
            <a:off x="325850" y="92852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5" name="Google Shape;55;p4"/>
          <p:cNvSpPr/>
          <p:nvPr>
            <p:ph idx="14" type="pic"/>
          </p:nvPr>
        </p:nvSpPr>
        <p:spPr>
          <a:xfrm>
            <a:off x="325850" y="239632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6" name="Google Shape;56;p4"/>
          <p:cNvSpPr/>
          <p:nvPr>
            <p:ph idx="15" type="pic"/>
          </p:nvPr>
        </p:nvSpPr>
        <p:spPr>
          <a:xfrm>
            <a:off x="325850" y="384917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7" name="Google Shape;57;p4"/>
          <p:cNvSpPr txBox="1"/>
          <p:nvPr>
            <p:ph idx="16" type="body"/>
          </p:nvPr>
        </p:nvSpPr>
        <p:spPr>
          <a:xfrm>
            <a:off x="3060150" y="1598250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7" type="body"/>
          </p:nvPr>
        </p:nvSpPr>
        <p:spPr>
          <a:xfrm>
            <a:off x="3060150" y="3108200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9" name="Google Shape;59;p4"/>
          <p:cNvSpPr txBox="1"/>
          <p:nvPr>
            <p:ph idx="18" type="body"/>
          </p:nvPr>
        </p:nvSpPr>
        <p:spPr>
          <a:xfrm>
            <a:off x="3060150" y="4553025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Folder Orange 2">
  <p:cSld name="CUSTOM_1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" name="Google Shape;62;p5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4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type="title"/>
          </p:nvPr>
        </p:nvSpPr>
        <p:spPr>
          <a:xfrm>
            <a:off x="596525" y="753331"/>
            <a:ext cx="7062000" cy="855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5"/>
          <p:cNvSpPr txBox="1"/>
          <p:nvPr>
            <p:ph idx="5" type="title"/>
          </p:nvPr>
        </p:nvSpPr>
        <p:spPr>
          <a:xfrm>
            <a:off x="1279000" y="2812875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5"/>
          <p:cNvSpPr txBox="1"/>
          <p:nvPr>
            <p:ph idx="6" type="title"/>
          </p:nvPr>
        </p:nvSpPr>
        <p:spPr>
          <a:xfrm>
            <a:off x="1279000" y="3854630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7" type="title"/>
          </p:nvPr>
        </p:nvSpPr>
        <p:spPr>
          <a:xfrm>
            <a:off x="4917850" y="1749478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0" name="Google Shape;70;p5"/>
          <p:cNvSpPr txBox="1"/>
          <p:nvPr>
            <p:ph idx="8" type="title"/>
          </p:nvPr>
        </p:nvSpPr>
        <p:spPr>
          <a:xfrm>
            <a:off x="4917850" y="3854630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9" type="title"/>
          </p:nvPr>
        </p:nvSpPr>
        <p:spPr>
          <a:xfrm>
            <a:off x="4925175" y="2812875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5"/>
          <p:cNvSpPr/>
          <p:nvPr>
            <p:ph idx="13" type="pic"/>
          </p:nvPr>
        </p:nvSpPr>
        <p:spPr>
          <a:xfrm>
            <a:off x="4021150" y="16905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" name="Google Shape;73;p5"/>
          <p:cNvSpPr/>
          <p:nvPr>
            <p:ph idx="14" type="pic"/>
          </p:nvPr>
        </p:nvSpPr>
        <p:spPr>
          <a:xfrm>
            <a:off x="4021150" y="27383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4" name="Google Shape;74;p5"/>
          <p:cNvSpPr/>
          <p:nvPr>
            <p:ph idx="15" type="pic"/>
          </p:nvPr>
        </p:nvSpPr>
        <p:spPr>
          <a:xfrm>
            <a:off x="4021150" y="3789600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5"/>
          <p:cNvSpPr/>
          <p:nvPr>
            <p:ph idx="16" type="pic"/>
          </p:nvPr>
        </p:nvSpPr>
        <p:spPr>
          <a:xfrm>
            <a:off x="377300" y="16905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6" name="Google Shape;76;p5"/>
          <p:cNvSpPr/>
          <p:nvPr>
            <p:ph idx="17" type="pic"/>
          </p:nvPr>
        </p:nvSpPr>
        <p:spPr>
          <a:xfrm>
            <a:off x="377300" y="27383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7" name="Google Shape;77;p5"/>
          <p:cNvSpPr/>
          <p:nvPr>
            <p:ph idx="18" type="pic"/>
          </p:nvPr>
        </p:nvSpPr>
        <p:spPr>
          <a:xfrm>
            <a:off x="377300" y="3789600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8" name="Google Shape;78;p5"/>
          <p:cNvSpPr txBox="1"/>
          <p:nvPr>
            <p:ph idx="19" type="title"/>
          </p:nvPr>
        </p:nvSpPr>
        <p:spPr>
          <a:xfrm>
            <a:off x="1279000" y="1749478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9" name="Google Shape;79;p5"/>
          <p:cNvSpPr txBox="1"/>
          <p:nvPr>
            <p:ph idx="20" type="body"/>
          </p:nvPr>
        </p:nvSpPr>
        <p:spPr>
          <a:xfrm>
            <a:off x="1279000" y="210055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0" name="Google Shape;80;p5"/>
          <p:cNvSpPr txBox="1"/>
          <p:nvPr>
            <p:ph idx="21" type="body"/>
          </p:nvPr>
        </p:nvSpPr>
        <p:spPr>
          <a:xfrm>
            <a:off x="1279000" y="420580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22" type="body"/>
          </p:nvPr>
        </p:nvSpPr>
        <p:spPr>
          <a:xfrm>
            <a:off x="1279000" y="3164025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23" type="body"/>
          </p:nvPr>
        </p:nvSpPr>
        <p:spPr>
          <a:xfrm>
            <a:off x="4917850" y="210055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3" name="Google Shape;83;p5"/>
          <p:cNvSpPr txBox="1"/>
          <p:nvPr>
            <p:ph idx="24" type="body"/>
          </p:nvPr>
        </p:nvSpPr>
        <p:spPr>
          <a:xfrm>
            <a:off x="4917850" y="420580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4" name="Google Shape;84;p5"/>
          <p:cNvSpPr txBox="1"/>
          <p:nvPr>
            <p:ph idx="25" type="body"/>
          </p:nvPr>
        </p:nvSpPr>
        <p:spPr>
          <a:xfrm>
            <a:off x="4917850" y="3164025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Folder">
  <p:cSld name="BLANK_1_1_1_1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6"/>
          <p:cNvGrpSpPr/>
          <p:nvPr/>
        </p:nvGrpSpPr>
        <p:grpSpPr>
          <a:xfrm>
            <a:off x="228600" y="210088"/>
            <a:ext cx="8686800" cy="4676475"/>
            <a:chOff x="228600" y="210088"/>
            <a:chExt cx="8686800" cy="4676475"/>
          </a:xfrm>
        </p:grpSpPr>
        <p:sp>
          <p:nvSpPr>
            <p:cNvPr id="87" name="Google Shape;87;p6"/>
            <p:cNvSpPr/>
            <p:nvPr/>
          </p:nvSpPr>
          <p:spPr>
            <a:xfrm>
              <a:off x="228600" y="566563"/>
              <a:ext cx="8686800" cy="4320000"/>
            </a:xfrm>
            <a:prstGeom prst="roundRect">
              <a:avLst>
                <a:gd fmla="val 540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Hanken Grotesk"/>
                  <a:ea typeface="Hanken Grotesk"/>
                  <a:cs typeface="Hanken Grotesk"/>
                  <a:sym typeface="Hanken Grotesk"/>
                </a:rPr>
                <a:t> </a:t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912237" y="210088"/>
              <a:ext cx="2245995" cy="360013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89" name="Google Shape;89;p6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0" name="Google Shape;90;p6"/>
          <p:cNvSpPr txBox="1"/>
          <p:nvPr>
            <p:ph idx="2" type="body"/>
          </p:nvPr>
        </p:nvSpPr>
        <p:spPr>
          <a:xfrm>
            <a:off x="593775" y="3900525"/>
            <a:ext cx="4346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9pPr>
          </a:lstStyle>
          <a:p/>
        </p:txBody>
      </p:sp>
      <p:sp>
        <p:nvSpPr>
          <p:cNvPr id="91" name="Google Shape;91;p6"/>
          <p:cNvSpPr txBox="1"/>
          <p:nvPr>
            <p:ph type="title"/>
          </p:nvPr>
        </p:nvSpPr>
        <p:spPr>
          <a:xfrm>
            <a:off x="593775" y="984700"/>
            <a:ext cx="7948200" cy="22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7_1_1_1_1_1_1_1_1_1_1_1_1_1_1_1_1_2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>
            <p:ph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ctr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14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cxnSp>
        <p:nvCxnSpPr>
          <p:cNvPr id="94" name="Google Shape;94;p7"/>
          <p:cNvCxnSpPr/>
          <p:nvPr/>
        </p:nvCxnSpPr>
        <p:spPr>
          <a:xfrm rot="10800000">
            <a:off x="-2100" y="4759975"/>
            <a:ext cx="91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7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6" name="Google Shape;96;p7"/>
          <p:cNvSpPr txBox="1"/>
          <p:nvPr>
            <p:ph idx="2" type="title"/>
          </p:nvPr>
        </p:nvSpPr>
        <p:spPr>
          <a:xfrm>
            <a:off x="850" y="1078988"/>
            <a:ext cx="9144000" cy="3598800"/>
          </a:xfrm>
          <a:prstGeom prst="rect">
            <a:avLst/>
          </a:prstGeom>
        </p:spPr>
        <p:txBody>
          <a:bodyPr anchorCtr="0" anchor="t" bIns="108000" lIns="252000" spcFirstLastPara="1" rIns="252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7" name="Google Shape;97;p7"/>
          <p:cNvGrpSpPr/>
          <p:nvPr/>
        </p:nvGrpSpPr>
        <p:grpSpPr>
          <a:xfrm>
            <a:off x="1724267" y="547463"/>
            <a:ext cx="658200" cy="449397"/>
            <a:chOff x="2467317" y="547413"/>
            <a:chExt cx="658200" cy="449397"/>
          </a:xfrm>
        </p:grpSpPr>
        <p:sp>
          <p:nvSpPr>
            <p:cNvPr id="98" name="Google Shape;98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0" name="Google Shape;100;p7"/>
          <p:cNvGrpSpPr/>
          <p:nvPr/>
        </p:nvGrpSpPr>
        <p:grpSpPr>
          <a:xfrm>
            <a:off x="981142" y="547476"/>
            <a:ext cx="658200" cy="449397"/>
            <a:chOff x="2467317" y="547413"/>
            <a:chExt cx="658200" cy="449397"/>
          </a:xfrm>
        </p:grpSpPr>
        <p:sp>
          <p:nvSpPr>
            <p:cNvPr id="101" name="Google Shape;101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3" name="Google Shape;103;p7"/>
          <p:cNvGrpSpPr/>
          <p:nvPr/>
        </p:nvGrpSpPr>
        <p:grpSpPr>
          <a:xfrm>
            <a:off x="2467317" y="547413"/>
            <a:ext cx="658200" cy="449397"/>
            <a:chOff x="2467317" y="547413"/>
            <a:chExt cx="658200" cy="449397"/>
          </a:xfrm>
        </p:grpSpPr>
        <p:sp>
          <p:nvSpPr>
            <p:cNvPr id="104" name="Google Shape;104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6" name="Google Shape;106;p7"/>
          <p:cNvGrpSpPr/>
          <p:nvPr/>
        </p:nvGrpSpPr>
        <p:grpSpPr>
          <a:xfrm>
            <a:off x="238017" y="549426"/>
            <a:ext cx="658200" cy="449397"/>
            <a:chOff x="2467317" y="547413"/>
            <a:chExt cx="658200" cy="449397"/>
          </a:xfrm>
        </p:grpSpPr>
        <p:sp>
          <p:nvSpPr>
            <p:cNvPr id="107" name="Google Shape;107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Sections Grey">
  <p:cSld name="BLANK_1_1_1_1_1_1_1_1">
    <p:bg>
      <p:bgPr>
        <a:solidFill>
          <a:schemeClr val="dk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/>
          <p:nvPr>
            <p:ph idx="1" type="body"/>
          </p:nvPr>
        </p:nvSpPr>
        <p:spPr>
          <a:xfrm>
            <a:off x="172350" y="1093875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1" name="Google Shape;111;p8"/>
          <p:cNvSpPr txBox="1"/>
          <p:nvPr>
            <p:ph idx="2" type="subTitle"/>
          </p:nvPr>
        </p:nvSpPr>
        <p:spPr>
          <a:xfrm>
            <a:off x="357425" y="2974373"/>
            <a:ext cx="2048400" cy="3906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8"/>
          <p:cNvSpPr txBox="1"/>
          <p:nvPr>
            <p:ph idx="3" type="subTitle"/>
          </p:nvPr>
        </p:nvSpPr>
        <p:spPr>
          <a:xfrm>
            <a:off x="357425" y="718250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113" name="Google Shape;113;p8"/>
          <p:cNvSpPr txBox="1"/>
          <p:nvPr>
            <p:ph idx="4" type="body"/>
          </p:nvPr>
        </p:nvSpPr>
        <p:spPr>
          <a:xfrm>
            <a:off x="172350" y="3362406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4" name="Google Shape;114;p8"/>
          <p:cNvSpPr txBox="1"/>
          <p:nvPr>
            <p:ph idx="5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15" name="Google Shape;115;p8"/>
          <p:cNvSpPr txBox="1"/>
          <p:nvPr>
            <p:ph idx="6" type="subTitle"/>
          </p:nvPr>
        </p:nvSpPr>
        <p:spPr>
          <a:xfrm>
            <a:off x="4814750" y="717075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7" type="body"/>
          </p:nvPr>
        </p:nvSpPr>
        <p:spPr>
          <a:xfrm>
            <a:off x="4629675" y="1092700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7" name="Google Shape;117;p8"/>
          <p:cNvSpPr txBox="1"/>
          <p:nvPr>
            <p:ph idx="8" type="subTitle"/>
          </p:nvPr>
        </p:nvSpPr>
        <p:spPr>
          <a:xfrm>
            <a:off x="4814750" y="3003375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8"/>
          <p:cNvSpPr txBox="1"/>
          <p:nvPr>
            <p:ph idx="9" type="body"/>
          </p:nvPr>
        </p:nvSpPr>
        <p:spPr>
          <a:xfrm>
            <a:off x="4629675" y="3379000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Data folders">
  <p:cSld name="CUSTOM_7_1_1_1_1_1_1_1_1_1_1_1_1_1_1_1_1_3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/>
          <p:nvPr>
            <p:ph type="title"/>
          </p:nvPr>
        </p:nvSpPr>
        <p:spPr>
          <a:xfrm>
            <a:off x="193900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1" name="Google Shape;121;p9"/>
          <p:cNvSpPr txBox="1"/>
          <p:nvPr>
            <p:ph idx="2" type="title"/>
          </p:nvPr>
        </p:nvSpPr>
        <p:spPr>
          <a:xfrm>
            <a:off x="193900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2" name="Google Shape;122;p9"/>
          <p:cNvSpPr txBox="1"/>
          <p:nvPr>
            <p:ph idx="3" type="title"/>
          </p:nvPr>
        </p:nvSpPr>
        <p:spPr>
          <a:xfrm>
            <a:off x="2391238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3" name="Google Shape;123;p9"/>
          <p:cNvSpPr txBox="1"/>
          <p:nvPr>
            <p:ph idx="4" type="title"/>
          </p:nvPr>
        </p:nvSpPr>
        <p:spPr>
          <a:xfrm>
            <a:off x="2391238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4" name="Google Shape;124;p9"/>
          <p:cNvSpPr txBox="1"/>
          <p:nvPr>
            <p:ph idx="5" type="title"/>
          </p:nvPr>
        </p:nvSpPr>
        <p:spPr>
          <a:xfrm>
            <a:off x="459037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5" name="Google Shape;125;p9"/>
          <p:cNvSpPr txBox="1"/>
          <p:nvPr>
            <p:ph idx="6" type="title"/>
          </p:nvPr>
        </p:nvSpPr>
        <p:spPr>
          <a:xfrm>
            <a:off x="4590375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6" name="Google Shape;126;p9"/>
          <p:cNvSpPr txBox="1"/>
          <p:nvPr>
            <p:ph idx="7" type="title"/>
          </p:nvPr>
        </p:nvSpPr>
        <p:spPr>
          <a:xfrm>
            <a:off x="678892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7" name="Google Shape;127;p9"/>
          <p:cNvSpPr txBox="1"/>
          <p:nvPr>
            <p:ph idx="8" type="title"/>
          </p:nvPr>
        </p:nvSpPr>
        <p:spPr>
          <a:xfrm>
            <a:off x="6788925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8" name="Google Shape;128;p9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29" name="Google Shape;129;p9"/>
          <p:cNvSpPr txBox="1"/>
          <p:nvPr>
            <p:ph idx="9" type="body"/>
          </p:nvPr>
        </p:nvSpPr>
        <p:spPr>
          <a:xfrm>
            <a:off x="192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0" name="Google Shape;130;p9"/>
          <p:cNvSpPr txBox="1"/>
          <p:nvPr>
            <p:ph idx="13" type="body"/>
          </p:nvPr>
        </p:nvSpPr>
        <p:spPr>
          <a:xfrm>
            <a:off x="23912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1" name="Google Shape;131;p9"/>
          <p:cNvSpPr txBox="1"/>
          <p:nvPr>
            <p:ph idx="14" type="body"/>
          </p:nvPr>
        </p:nvSpPr>
        <p:spPr>
          <a:xfrm>
            <a:off x="45906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5" type="body"/>
          </p:nvPr>
        </p:nvSpPr>
        <p:spPr>
          <a:xfrm>
            <a:off x="6788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Data Folders">
  <p:cSld name="CUSTOM_7_1_1_1_1_1_1_1_1_1_1_1_1_1_1_1_1_4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type="title"/>
          </p:nvPr>
        </p:nvSpPr>
        <p:spPr>
          <a:xfrm>
            <a:off x="19390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5" name="Google Shape;135;p10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6" name="Google Shape;136;p10"/>
          <p:cNvSpPr txBox="1"/>
          <p:nvPr>
            <p:ph idx="2" type="title"/>
          </p:nvPr>
        </p:nvSpPr>
        <p:spPr>
          <a:xfrm>
            <a:off x="3141175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7" name="Google Shape;137;p10"/>
          <p:cNvSpPr txBox="1"/>
          <p:nvPr>
            <p:ph idx="3" type="title"/>
          </p:nvPr>
        </p:nvSpPr>
        <p:spPr>
          <a:xfrm>
            <a:off x="608845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8" name="Google Shape;138;p10"/>
          <p:cNvSpPr txBox="1"/>
          <p:nvPr>
            <p:ph idx="4" type="body"/>
          </p:nvPr>
        </p:nvSpPr>
        <p:spPr>
          <a:xfrm>
            <a:off x="1940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9" name="Google Shape;139;p10"/>
          <p:cNvSpPr txBox="1"/>
          <p:nvPr>
            <p:ph idx="5" type="body"/>
          </p:nvPr>
        </p:nvSpPr>
        <p:spPr>
          <a:xfrm>
            <a:off x="314052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40" name="Google Shape;140;p10"/>
          <p:cNvSpPr txBox="1"/>
          <p:nvPr>
            <p:ph idx="6" type="body"/>
          </p:nvPr>
        </p:nvSpPr>
        <p:spPr>
          <a:xfrm>
            <a:off x="60869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CUSTOM_7_1_1_1_1_1_1_1_1_1_1_1_1_1_1_1_1_5_2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3" name="Google Shape;143;p11"/>
          <p:cNvSpPr txBox="1"/>
          <p:nvPr>
            <p:ph idx="2" type="title"/>
          </p:nvPr>
        </p:nvSpPr>
        <p:spPr>
          <a:xfrm>
            <a:off x="33251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4" name="Google Shape;144;p11"/>
          <p:cNvSpPr txBox="1"/>
          <p:nvPr>
            <p:ph idx="3" type="title"/>
          </p:nvPr>
        </p:nvSpPr>
        <p:spPr>
          <a:xfrm>
            <a:off x="227250" y="12772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5" name="Google Shape;145;p11"/>
          <p:cNvSpPr txBox="1"/>
          <p:nvPr>
            <p:ph idx="4" type="title"/>
          </p:nvPr>
        </p:nvSpPr>
        <p:spPr>
          <a:xfrm>
            <a:off x="3324478" y="1277200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6" name="Google Shape;146;p11"/>
          <p:cNvSpPr txBox="1"/>
          <p:nvPr>
            <p:ph idx="5" type="title"/>
          </p:nvPr>
        </p:nvSpPr>
        <p:spPr>
          <a:xfrm>
            <a:off x="6421152" y="1277200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7" name="Google Shape;147;p11"/>
          <p:cNvSpPr txBox="1"/>
          <p:nvPr>
            <p:ph idx="6" type="title"/>
          </p:nvPr>
        </p:nvSpPr>
        <p:spPr>
          <a:xfrm>
            <a:off x="64219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8" name="Google Shape;148;p11"/>
          <p:cNvSpPr txBox="1"/>
          <p:nvPr>
            <p:ph idx="7" type="title"/>
          </p:nvPr>
        </p:nvSpPr>
        <p:spPr>
          <a:xfrm>
            <a:off x="226431" y="27091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9" name="Google Shape;149;p11"/>
          <p:cNvSpPr txBox="1"/>
          <p:nvPr>
            <p:ph idx="8" type="title"/>
          </p:nvPr>
        </p:nvSpPr>
        <p:spPr>
          <a:xfrm>
            <a:off x="6419945" y="270910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0" name="Google Shape;150;p11"/>
          <p:cNvSpPr txBox="1"/>
          <p:nvPr>
            <p:ph idx="9" type="title"/>
          </p:nvPr>
        </p:nvSpPr>
        <p:spPr>
          <a:xfrm>
            <a:off x="226000" y="3996225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1" name="Google Shape;151;p11"/>
          <p:cNvSpPr txBox="1"/>
          <p:nvPr>
            <p:ph idx="13" type="title"/>
          </p:nvPr>
        </p:nvSpPr>
        <p:spPr>
          <a:xfrm>
            <a:off x="3322675" y="399622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2" name="Google Shape;152;p11"/>
          <p:cNvSpPr txBox="1"/>
          <p:nvPr>
            <p:ph idx="14" type="title"/>
          </p:nvPr>
        </p:nvSpPr>
        <p:spPr>
          <a:xfrm>
            <a:off x="6419350" y="399622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3" name="Google Shape;153;p11"/>
          <p:cNvSpPr txBox="1"/>
          <p:nvPr>
            <p:ph idx="15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4" name="Google Shape;154;p11"/>
          <p:cNvSpPr txBox="1"/>
          <p:nvPr>
            <p:ph idx="16" type="title"/>
          </p:nvPr>
        </p:nvSpPr>
        <p:spPr>
          <a:xfrm>
            <a:off x="36844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5" name="Google Shape;155;p11"/>
          <p:cNvSpPr txBox="1"/>
          <p:nvPr>
            <p:ph idx="17" type="title"/>
          </p:nvPr>
        </p:nvSpPr>
        <p:spPr>
          <a:xfrm>
            <a:off x="678146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6" name="Google Shape;156;p11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7" name="Google Shape;157;p11"/>
          <p:cNvSpPr txBox="1"/>
          <p:nvPr>
            <p:ph idx="18" type="body"/>
          </p:nvPr>
        </p:nvSpPr>
        <p:spPr>
          <a:xfrm>
            <a:off x="226150" y="4230400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58" name="Google Shape;158;p11"/>
          <p:cNvSpPr txBox="1"/>
          <p:nvPr>
            <p:ph idx="19" type="body"/>
          </p:nvPr>
        </p:nvSpPr>
        <p:spPr>
          <a:xfrm>
            <a:off x="3321928" y="423040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59" name="Google Shape;159;p11"/>
          <p:cNvSpPr txBox="1"/>
          <p:nvPr>
            <p:ph idx="20" type="body"/>
          </p:nvPr>
        </p:nvSpPr>
        <p:spPr>
          <a:xfrm>
            <a:off x="6417703" y="423040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0" name="Google Shape;160;p11"/>
          <p:cNvSpPr txBox="1"/>
          <p:nvPr>
            <p:ph idx="21" type="title"/>
          </p:nvPr>
        </p:nvSpPr>
        <p:spPr>
          <a:xfrm>
            <a:off x="3323270" y="270910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61" name="Google Shape;161;p11"/>
          <p:cNvSpPr txBox="1"/>
          <p:nvPr>
            <p:ph idx="22" type="body"/>
          </p:nvPr>
        </p:nvSpPr>
        <p:spPr>
          <a:xfrm>
            <a:off x="226150" y="2943275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2" name="Google Shape;162;p11"/>
          <p:cNvSpPr txBox="1"/>
          <p:nvPr>
            <p:ph idx="23" type="body"/>
          </p:nvPr>
        </p:nvSpPr>
        <p:spPr>
          <a:xfrm>
            <a:off x="3321928" y="294328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3" name="Google Shape;163;p11"/>
          <p:cNvSpPr txBox="1"/>
          <p:nvPr>
            <p:ph idx="24" type="body"/>
          </p:nvPr>
        </p:nvSpPr>
        <p:spPr>
          <a:xfrm>
            <a:off x="6417703" y="294328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4" name="Google Shape;164;p11"/>
          <p:cNvSpPr txBox="1"/>
          <p:nvPr>
            <p:ph idx="25" type="body"/>
          </p:nvPr>
        </p:nvSpPr>
        <p:spPr>
          <a:xfrm>
            <a:off x="226150" y="1511375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5" name="Google Shape;165;p11"/>
          <p:cNvSpPr txBox="1"/>
          <p:nvPr>
            <p:ph idx="26" type="body"/>
          </p:nvPr>
        </p:nvSpPr>
        <p:spPr>
          <a:xfrm>
            <a:off x="3321928" y="1511374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6" name="Google Shape;166;p11"/>
          <p:cNvSpPr txBox="1"/>
          <p:nvPr>
            <p:ph idx="27" type="body"/>
          </p:nvPr>
        </p:nvSpPr>
        <p:spPr>
          <a:xfrm>
            <a:off x="6417703" y="1511374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image ">
  <p:cSld name="CUSTOM_7_1_1_1_1_1_1_1_1_1_1_1_1_1_1_1_1_5_1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>
            <p:ph type="title"/>
          </p:nvPr>
        </p:nvSpPr>
        <p:spPr>
          <a:xfrm>
            <a:off x="20057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69" name="Google Shape;169;p12"/>
          <p:cNvSpPr txBox="1"/>
          <p:nvPr>
            <p:ph idx="2" type="title"/>
          </p:nvPr>
        </p:nvSpPr>
        <p:spPr>
          <a:xfrm>
            <a:off x="378325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0" name="Google Shape;170;p12"/>
          <p:cNvSpPr txBox="1"/>
          <p:nvPr>
            <p:ph idx="3" type="title"/>
          </p:nvPr>
        </p:nvSpPr>
        <p:spPr>
          <a:xfrm>
            <a:off x="55605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1" name="Google Shape;171;p12"/>
          <p:cNvSpPr txBox="1"/>
          <p:nvPr>
            <p:ph idx="4" type="title"/>
          </p:nvPr>
        </p:nvSpPr>
        <p:spPr>
          <a:xfrm>
            <a:off x="733775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2" name="Google Shape;172;p12"/>
          <p:cNvSpPr txBox="1"/>
          <p:nvPr>
            <p:ph idx="5"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3" name="Google Shape;173;p12"/>
          <p:cNvSpPr txBox="1"/>
          <p:nvPr>
            <p:ph idx="6" type="title"/>
          </p:nvPr>
        </p:nvSpPr>
        <p:spPr>
          <a:xfrm>
            <a:off x="227250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4" name="Google Shape;174;p12"/>
          <p:cNvSpPr txBox="1"/>
          <p:nvPr>
            <p:ph idx="7" type="title"/>
          </p:nvPr>
        </p:nvSpPr>
        <p:spPr>
          <a:xfrm>
            <a:off x="20045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5" name="Google Shape;175;p12"/>
          <p:cNvSpPr txBox="1"/>
          <p:nvPr>
            <p:ph idx="8" type="title"/>
          </p:nvPr>
        </p:nvSpPr>
        <p:spPr>
          <a:xfrm>
            <a:off x="37819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6" name="Google Shape;176;p12"/>
          <p:cNvSpPr txBox="1"/>
          <p:nvPr>
            <p:ph idx="9" type="title"/>
          </p:nvPr>
        </p:nvSpPr>
        <p:spPr>
          <a:xfrm>
            <a:off x="5559300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7" name="Google Shape;177;p12"/>
          <p:cNvSpPr txBox="1"/>
          <p:nvPr>
            <p:ph idx="13" type="title"/>
          </p:nvPr>
        </p:nvSpPr>
        <p:spPr>
          <a:xfrm>
            <a:off x="73374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8" name="Google Shape;178;p12"/>
          <p:cNvSpPr txBox="1"/>
          <p:nvPr>
            <p:ph idx="14" type="title"/>
          </p:nvPr>
        </p:nvSpPr>
        <p:spPr>
          <a:xfrm>
            <a:off x="226425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9" name="Google Shape;179;p12"/>
          <p:cNvSpPr txBox="1"/>
          <p:nvPr>
            <p:ph idx="15" type="title"/>
          </p:nvPr>
        </p:nvSpPr>
        <p:spPr>
          <a:xfrm>
            <a:off x="20037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0" name="Google Shape;180;p12"/>
          <p:cNvSpPr txBox="1"/>
          <p:nvPr>
            <p:ph idx="16" type="title"/>
          </p:nvPr>
        </p:nvSpPr>
        <p:spPr>
          <a:xfrm>
            <a:off x="37811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1" name="Google Shape;181;p12"/>
          <p:cNvSpPr txBox="1"/>
          <p:nvPr>
            <p:ph idx="17" type="title"/>
          </p:nvPr>
        </p:nvSpPr>
        <p:spPr>
          <a:xfrm>
            <a:off x="5558475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2" name="Google Shape;182;p12"/>
          <p:cNvSpPr txBox="1"/>
          <p:nvPr>
            <p:ph idx="18" type="title"/>
          </p:nvPr>
        </p:nvSpPr>
        <p:spPr>
          <a:xfrm>
            <a:off x="73366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3" name="Google Shape;183;p12"/>
          <p:cNvSpPr txBox="1"/>
          <p:nvPr>
            <p:ph idx="19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4" name="Google Shape;184;p12"/>
          <p:cNvSpPr txBox="1"/>
          <p:nvPr>
            <p:ph idx="20" type="title"/>
          </p:nvPr>
        </p:nvSpPr>
        <p:spPr>
          <a:xfrm>
            <a:off x="23650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5" name="Google Shape;185;p12"/>
          <p:cNvSpPr txBox="1"/>
          <p:nvPr>
            <p:ph idx="21" type="title"/>
          </p:nvPr>
        </p:nvSpPr>
        <p:spPr>
          <a:xfrm>
            <a:off x="41427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6" name="Google Shape;186;p12"/>
          <p:cNvSpPr txBox="1"/>
          <p:nvPr>
            <p:ph idx="22" type="title"/>
          </p:nvPr>
        </p:nvSpPr>
        <p:spPr>
          <a:xfrm>
            <a:off x="5921000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7" name="Google Shape;187;p12"/>
          <p:cNvSpPr txBox="1"/>
          <p:nvPr>
            <p:ph idx="23" type="title"/>
          </p:nvPr>
        </p:nvSpPr>
        <p:spPr>
          <a:xfrm>
            <a:off x="769921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8" name="Google Shape;188;p12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9" name="Google Shape;189;p12"/>
          <p:cNvSpPr/>
          <p:nvPr>
            <p:ph idx="24" type="pic"/>
          </p:nvPr>
        </p:nvSpPr>
        <p:spPr>
          <a:xfrm>
            <a:off x="229025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0" name="Google Shape;190;p12"/>
          <p:cNvSpPr/>
          <p:nvPr>
            <p:ph idx="25" type="pic"/>
          </p:nvPr>
        </p:nvSpPr>
        <p:spPr>
          <a:xfrm>
            <a:off x="2005675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1" name="Google Shape;191;p12"/>
          <p:cNvSpPr/>
          <p:nvPr>
            <p:ph idx="26" type="pic"/>
          </p:nvPr>
        </p:nvSpPr>
        <p:spPr>
          <a:xfrm>
            <a:off x="378426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2" name="Google Shape;192;p12"/>
          <p:cNvSpPr/>
          <p:nvPr>
            <p:ph idx="27" type="pic"/>
          </p:nvPr>
        </p:nvSpPr>
        <p:spPr>
          <a:xfrm>
            <a:off x="556091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3" name="Google Shape;193;p12"/>
          <p:cNvSpPr/>
          <p:nvPr>
            <p:ph idx="28" type="pic"/>
          </p:nvPr>
        </p:nvSpPr>
        <p:spPr>
          <a:xfrm>
            <a:off x="733756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4" name="Google Shape;194;p12"/>
          <p:cNvSpPr txBox="1"/>
          <p:nvPr>
            <p:ph idx="29" type="body"/>
          </p:nvPr>
        </p:nvSpPr>
        <p:spPr>
          <a:xfrm>
            <a:off x="7337076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5" name="Google Shape;195;p12"/>
          <p:cNvSpPr txBox="1"/>
          <p:nvPr>
            <p:ph idx="30" type="body"/>
          </p:nvPr>
        </p:nvSpPr>
        <p:spPr>
          <a:xfrm>
            <a:off x="555968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6" name="Google Shape;196;p12"/>
          <p:cNvSpPr txBox="1"/>
          <p:nvPr>
            <p:ph idx="31" type="body"/>
          </p:nvPr>
        </p:nvSpPr>
        <p:spPr>
          <a:xfrm>
            <a:off x="378218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7" name="Google Shape;197;p12"/>
          <p:cNvSpPr txBox="1"/>
          <p:nvPr>
            <p:ph idx="32" type="body"/>
          </p:nvPr>
        </p:nvSpPr>
        <p:spPr>
          <a:xfrm>
            <a:off x="2005163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8" name="Google Shape;198;p12"/>
          <p:cNvSpPr txBox="1"/>
          <p:nvPr>
            <p:ph idx="33" type="body"/>
          </p:nvPr>
        </p:nvSpPr>
        <p:spPr>
          <a:xfrm>
            <a:off x="22673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9" name="Google Shape;199;p12"/>
          <p:cNvSpPr txBox="1"/>
          <p:nvPr>
            <p:ph idx="34" type="body"/>
          </p:nvPr>
        </p:nvSpPr>
        <p:spPr>
          <a:xfrm>
            <a:off x="733944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0" name="Google Shape;200;p12"/>
          <p:cNvSpPr txBox="1"/>
          <p:nvPr>
            <p:ph idx="35" type="body"/>
          </p:nvPr>
        </p:nvSpPr>
        <p:spPr>
          <a:xfrm>
            <a:off x="556205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1" name="Google Shape;201;p12"/>
          <p:cNvSpPr txBox="1"/>
          <p:nvPr>
            <p:ph idx="36" type="body"/>
          </p:nvPr>
        </p:nvSpPr>
        <p:spPr>
          <a:xfrm>
            <a:off x="3784555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2" name="Google Shape;202;p12"/>
          <p:cNvSpPr txBox="1"/>
          <p:nvPr>
            <p:ph idx="37" type="body"/>
          </p:nvPr>
        </p:nvSpPr>
        <p:spPr>
          <a:xfrm>
            <a:off x="200752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3" name="Google Shape;203;p12"/>
          <p:cNvSpPr txBox="1"/>
          <p:nvPr>
            <p:ph idx="38" type="body"/>
          </p:nvPr>
        </p:nvSpPr>
        <p:spPr>
          <a:xfrm>
            <a:off x="229100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">
  <p:cSld name="CUSTOM_1_1_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06" name="Google Shape;206;p13"/>
          <p:cNvSpPr txBox="1"/>
          <p:nvPr>
            <p:ph type="title"/>
          </p:nvPr>
        </p:nvSpPr>
        <p:spPr>
          <a:xfrm>
            <a:off x="4228867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7" name="Google Shape;207;p13"/>
          <p:cNvSpPr txBox="1"/>
          <p:nvPr>
            <p:ph idx="2"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8" name="Google Shape;208;p13"/>
          <p:cNvSpPr txBox="1"/>
          <p:nvPr>
            <p:ph idx="3" type="title"/>
          </p:nvPr>
        </p:nvSpPr>
        <p:spPr>
          <a:xfrm>
            <a:off x="1314610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9" name="Google Shape;209;p13"/>
          <p:cNvSpPr txBox="1"/>
          <p:nvPr>
            <p:ph idx="4"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10" name="Google Shape;210;p13"/>
          <p:cNvSpPr txBox="1"/>
          <p:nvPr>
            <p:ph idx="5" type="title"/>
          </p:nvPr>
        </p:nvSpPr>
        <p:spPr>
          <a:xfrm>
            <a:off x="596525" y="753313"/>
            <a:ext cx="7062000" cy="61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" name="Google Shape;211;p13"/>
          <p:cNvSpPr txBox="1"/>
          <p:nvPr>
            <p:ph idx="1" type="subTitle"/>
          </p:nvPr>
        </p:nvSpPr>
        <p:spPr>
          <a:xfrm>
            <a:off x="1950863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3"/>
          <p:cNvSpPr txBox="1"/>
          <p:nvPr>
            <p:ph idx="6" type="subTitle"/>
          </p:nvPr>
        </p:nvSpPr>
        <p:spPr>
          <a:xfrm>
            <a:off x="3726825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13"/>
          <p:cNvSpPr txBox="1"/>
          <p:nvPr>
            <p:ph idx="7" type="subTitle"/>
          </p:nvPr>
        </p:nvSpPr>
        <p:spPr>
          <a:xfrm>
            <a:off x="5503900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13"/>
          <p:cNvSpPr txBox="1"/>
          <p:nvPr>
            <p:ph idx="8" type="subTitle"/>
          </p:nvPr>
        </p:nvSpPr>
        <p:spPr>
          <a:xfrm>
            <a:off x="7282625" y="1724120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13"/>
          <p:cNvSpPr txBox="1"/>
          <p:nvPr>
            <p:ph idx="9" type="subTitle"/>
          </p:nvPr>
        </p:nvSpPr>
        <p:spPr>
          <a:xfrm>
            <a:off x="337750" y="420722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6" name="Google Shape;216;p13"/>
          <p:cNvSpPr txBox="1"/>
          <p:nvPr>
            <p:ph idx="13" type="subTitle"/>
          </p:nvPr>
        </p:nvSpPr>
        <p:spPr>
          <a:xfrm>
            <a:off x="337750" y="37373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7" name="Google Shape;217;p13"/>
          <p:cNvSpPr txBox="1"/>
          <p:nvPr>
            <p:ph idx="14" type="subTitle"/>
          </p:nvPr>
        </p:nvSpPr>
        <p:spPr>
          <a:xfrm>
            <a:off x="337750" y="32477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8" name="Google Shape;218;p13"/>
          <p:cNvSpPr txBox="1"/>
          <p:nvPr>
            <p:ph idx="15" type="subTitle"/>
          </p:nvPr>
        </p:nvSpPr>
        <p:spPr>
          <a:xfrm>
            <a:off x="337750" y="27581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9" name="Google Shape;219;p13"/>
          <p:cNvSpPr txBox="1"/>
          <p:nvPr>
            <p:ph idx="16" type="subTitle"/>
          </p:nvPr>
        </p:nvSpPr>
        <p:spPr>
          <a:xfrm>
            <a:off x="337750" y="22685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20" name="Google Shape;220;p13"/>
          <p:cNvSpPr txBox="1"/>
          <p:nvPr>
            <p:ph idx="17" type="body"/>
          </p:nvPr>
        </p:nvSpPr>
        <p:spPr>
          <a:xfrm>
            <a:off x="72790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1" name="Google Shape;221;p13"/>
          <p:cNvSpPr txBox="1"/>
          <p:nvPr>
            <p:ph idx="18" type="body"/>
          </p:nvPr>
        </p:nvSpPr>
        <p:spPr>
          <a:xfrm>
            <a:off x="72790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2" name="Google Shape;222;p13"/>
          <p:cNvSpPr txBox="1"/>
          <p:nvPr>
            <p:ph idx="19" type="body"/>
          </p:nvPr>
        </p:nvSpPr>
        <p:spPr>
          <a:xfrm>
            <a:off x="72790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3" name="Google Shape;223;p13"/>
          <p:cNvSpPr txBox="1"/>
          <p:nvPr>
            <p:ph idx="20" type="body"/>
          </p:nvPr>
        </p:nvSpPr>
        <p:spPr>
          <a:xfrm>
            <a:off x="72790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4" name="Google Shape;224;p13"/>
          <p:cNvSpPr txBox="1"/>
          <p:nvPr>
            <p:ph idx="21" type="body"/>
          </p:nvPr>
        </p:nvSpPr>
        <p:spPr>
          <a:xfrm>
            <a:off x="72790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5" name="Google Shape;225;p13"/>
          <p:cNvSpPr txBox="1"/>
          <p:nvPr>
            <p:ph idx="22" type="body"/>
          </p:nvPr>
        </p:nvSpPr>
        <p:spPr>
          <a:xfrm>
            <a:off x="55039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6" name="Google Shape;226;p13"/>
          <p:cNvSpPr txBox="1"/>
          <p:nvPr>
            <p:ph idx="23" type="body"/>
          </p:nvPr>
        </p:nvSpPr>
        <p:spPr>
          <a:xfrm>
            <a:off x="55039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7" name="Google Shape;227;p13"/>
          <p:cNvSpPr txBox="1"/>
          <p:nvPr>
            <p:ph idx="24" type="body"/>
          </p:nvPr>
        </p:nvSpPr>
        <p:spPr>
          <a:xfrm>
            <a:off x="55039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8" name="Google Shape;228;p13"/>
          <p:cNvSpPr txBox="1"/>
          <p:nvPr>
            <p:ph idx="25" type="body"/>
          </p:nvPr>
        </p:nvSpPr>
        <p:spPr>
          <a:xfrm>
            <a:off x="55039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9" name="Google Shape;229;p13"/>
          <p:cNvSpPr txBox="1"/>
          <p:nvPr>
            <p:ph idx="26" type="body"/>
          </p:nvPr>
        </p:nvSpPr>
        <p:spPr>
          <a:xfrm>
            <a:off x="55039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0" name="Google Shape;230;p13"/>
          <p:cNvSpPr txBox="1"/>
          <p:nvPr>
            <p:ph idx="27" type="body"/>
          </p:nvPr>
        </p:nvSpPr>
        <p:spPr>
          <a:xfrm>
            <a:off x="3722638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1" name="Google Shape;231;p13"/>
          <p:cNvSpPr txBox="1"/>
          <p:nvPr>
            <p:ph idx="28" type="body"/>
          </p:nvPr>
        </p:nvSpPr>
        <p:spPr>
          <a:xfrm>
            <a:off x="3722638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2" name="Google Shape;232;p13"/>
          <p:cNvSpPr txBox="1"/>
          <p:nvPr>
            <p:ph idx="29" type="body"/>
          </p:nvPr>
        </p:nvSpPr>
        <p:spPr>
          <a:xfrm>
            <a:off x="3722638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3" name="Google Shape;233;p13"/>
          <p:cNvSpPr txBox="1"/>
          <p:nvPr>
            <p:ph idx="30" type="body"/>
          </p:nvPr>
        </p:nvSpPr>
        <p:spPr>
          <a:xfrm>
            <a:off x="3722638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4" name="Google Shape;234;p13"/>
          <p:cNvSpPr txBox="1"/>
          <p:nvPr>
            <p:ph idx="31" type="body"/>
          </p:nvPr>
        </p:nvSpPr>
        <p:spPr>
          <a:xfrm>
            <a:off x="3722638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5" name="Google Shape;235;p13"/>
          <p:cNvSpPr txBox="1"/>
          <p:nvPr>
            <p:ph idx="32" type="body"/>
          </p:nvPr>
        </p:nvSpPr>
        <p:spPr>
          <a:xfrm>
            <a:off x="1941375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6" name="Google Shape;236;p13"/>
          <p:cNvSpPr txBox="1"/>
          <p:nvPr>
            <p:ph idx="33" type="body"/>
          </p:nvPr>
        </p:nvSpPr>
        <p:spPr>
          <a:xfrm>
            <a:off x="1941375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7" name="Google Shape;237;p13"/>
          <p:cNvSpPr txBox="1"/>
          <p:nvPr>
            <p:ph idx="34" type="body"/>
          </p:nvPr>
        </p:nvSpPr>
        <p:spPr>
          <a:xfrm>
            <a:off x="1941375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8" name="Google Shape;238;p13"/>
          <p:cNvSpPr txBox="1"/>
          <p:nvPr>
            <p:ph idx="35" type="body"/>
          </p:nvPr>
        </p:nvSpPr>
        <p:spPr>
          <a:xfrm>
            <a:off x="1941375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9" name="Google Shape;239;p13"/>
          <p:cNvSpPr txBox="1"/>
          <p:nvPr>
            <p:ph idx="36" type="body"/>
          </p:nvPr>
        </p:nvSpPr>
        <p:spPr>
          <a:xfrm>
            <a:off x="1941375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2">
  <p:cSld name="CUSTOM_1_1_1_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42" name="Google Shape;242;p14"/>
          <p:cNvSpPr txBox="1"/>
          <p:nvPr>
            <p:ph type="title"/>
          </p:nvPr>
        </p:nvSpPr>
        <p:spPr>
          <a:xfrm>
            <a:off x="4228867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3" name="Google Shape;243;p14"/>
          <p:cNvSpPr txBox="1"/>
          <p:nvPr>
            <p:ph idx="2"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4" name="Google Shape;244;p14"/>
          <p:cNvSpPr txBox="1"/>
          <p:nvPr>
            <p:ph idx="3" type="title"/>
          </p:nvPr>
        </p:nvSpPr>
        <p:spPr>
          <a:xfrm>
            <a:off x="1314610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5" name="Google Shape;245;p14"/>
          <p:cNvSpPr txBox="1"/>
          <p:nvPr>
            <p:ph idx="4"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6" name="Google Shape;246;p14"/>
          <p:cNvSpPr txBox="1"/>
          <p:nvPr>
            <p:ph idx="1" type="body"/>
          </p:nvPr>
        </p:nvSpPr>
        <p:spPr>
          <a:xfrm>
            <a:off x="72790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7" name="Google Shape;247;p14"/>
          <p:cNvSpPr txBox="1"/>
          <p:nvPr>
            <p:ph idx="5" type="body"/>
          </p:nvPr>
        </p:nvSpPr>
        <p:spPr>
          <a:xfrm>
            <a:off x="72790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8" name="Google Shape;248;p14"/>
          <p:cNvSpPr txBox="1"/>
          <p:nvPr>
            <p:ph idx="6" type="body"/>
          </p:nvPr>
        </p:nvSpPr>
        <p:spPr>
          <a:xfrm>
            <a:off x="72790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9" name="Google Shape;249;p14"/>
          <p:cNvSpPr txBox="1"/>
          <p:nvPr>
            <p:ph idx="7" type="body"/>
          </p:nvPr>
        </p:nvSpPr>
        <p:spPr>
          <a:xfrm>
            <a:off x="72790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0" name="Google Shape;250;p14"/>
          <p:cNvSpPr txBox="1"/>
          <p:nvPr>
            <p:ph idx="8" type="body"/>
          </p:nvPr>
        </p:nvSpPr>
        <p:spPr>
          <a:xfrm>
            <a:off x="72790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1" name="Google Shape;251;p14"/>
          <p:cNvSpPr txBox="1"/>
          <p:nvPr>
            <p:ph idx="9" type="body"/>
          </p:nvPr>
        </p:nvSpPr>
        <p:spPr>
          <a:xfrm>
            <a:off x="55039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2" name="Google Shape;252;p14"/>
          <p:cNvSpPr txBox="1"/>
          <p:nvPr>
            <p:ph idx="13" type="body"/>
          </p:nvPr>
        </p:nvSpPr>
        <p:spPr>
          <a:xfrm>
            <a:off x="55039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3" name="Google Shape;253;p14"/>
          <p:cNvSpPr txBox="1"/>
          <p:nvPr>
            <p:ph idx="14" type="body"/>
          </p:nvPr>
        </p:nvSpPr>
        <p:spPr>
          <a:xfrm>
            <a:off x="55039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4" name="Google Shape;254;p14"/>
          <p:cNvSpPr txBox="1"/>
          <p:nvPr>
            <p:ph idx="15" type="body"/>
          </p:nvPr>
        </p:nvSpPr>
        <p:spPr>
          <a:xfrm>
            <a:off x="55039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5" name="Google Shape;255;p14"/>
          <p:cNvSpPr txBox="1"/>
          <p:nvPr>
            <p:ph idx="16" type="body"/>
          </p:nvPr>
        </p:nvSpPr>
        <p:spPr>
          <a:xfrm>
            <a:off x="55039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6" name="Google Shape;256;p14"/>
          <p:cNvSpPr txBox="1"/>
          <p:nvPr>
            <p:ph idx="17" type="body"/>
          </p:nvPr>
        </p:nvSpPr>
        <p:spPr>
          <a:xfrm>
            <a:off x="3722638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7" name="Google Shape;257;p14"/>
          <p:cNvSpPr txBox="1"/>
          <p:nvPr>
            <p:ph idx="18" type="body"/>
          </p:nvPr>
        </p:nvSpPr>
        <p:spPr>
          <a:xfrm>
            <a:off x="3722638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8" name="Google Shape;258;p14"/>
          <p:cNvSpPr txBox="1"/>
          <p:nvPr>
            <p:ph idx="19" type="body"/>
          </p:nvPr>
        </p:nvSpPr>
        <p:spPr>
          <a:xfrm>
            <a:off x="3722638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9" name="Google Shape;259;p14"/>
          <p:cNvSpPr txBox="1"/>
          <p:nvPr>
            <p:ph idx="20" type="body"/>
          </p:nvPr>
        </p:nvSpPr>
        <p:spPr>
          <a:xfrm>
            <a:off x="3722638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0" name="Google Shape;260;p14"/>
          <p:cNvSpPr txBox="1"/>
          <p:nvPr>
            <p:ph idx="21" type="body"/>
          </p:nvPr>
        </p:nvSpPr>
        <p:spPr>
          <a:xfrm>
            <a:off x="3722638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1" name="Google Shape;261;p14"/>
          <p:cNvSpPr txBox="1"/>
          <p:nvPr>
            <p:ph idx="22" type="body"/>
          </p:nvPr>
        </p:nvSpPr>
        <p:spPr>
          <a:xfrm>
            <a:off x="1941375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2" name="Google Shape;262;p14"/>
          <p:cNvSpPr txBox="1"/>
          <p:nvPr>
            <p:ph idx="23" type="body"/>
          </p:nvPr>
        </p:nvSpPr>
        <p:spPr>
          <a:xfrm>
            <a:off x="1941375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3" name="Google Shape;263;p14"/>
          <p:cNvSpPr txBox="1"/>
          <p:nvPr>
            <p:ph idx="24" type="body"/>
          </p:nvPr>
        </p:nvSpPr>
        <p:spPr>
          <a:xfrm>
            <a:off x="1941375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4" name="Google Shape;264;p14"/>
          <p:cNvSpPr txBox="1"/>
          <p:nvPr>
            <p:ph idx="25" type="body"/>
          </p:nvPr>
        </p:nvSpPr>
        <p:spPr>
          <a:xfrm>
            <a:off x="1941375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5" name="Google Shape;265;p14"/>
          <p:cNvSpPr txBox="1"/>
          <p:nvPr>
            <p:ph idx="26" type="body"/>
          </p:nvPr>
        </p:nvSpPr>
        <p:spPr>
          <a:xfrm>
            <a:off x="1941375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6" name="Google Shape;266;p14"/>
          <p:cNvSpPr txBox="1"/>
          <p:nvPr>
            <p:ph idx="27" type="subTitle"/>
          </p:nvPr>
        </p:nvSpPr>
        <p:spPr>
          <a:xfrm>
            <a:off x="7282625" y="1724120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14"/>
          <p:cNvSpPr txBox="1"/>
          <p:nvPr>
            <p:ph idx="28" type="subTitle"/>
          </p:nvPr>
        </p:nvSpPr>
        <p:spPr>
          <a:xfrm>
            <a:off x="337750" y="420722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68" name="Google Shape;268;p14"/>
          <p:cNvSpPr txBox="1"/>
          <p:nvPr>
            <p:ph idx="29" type="subTitle"/>
          </p:nvPr>
        </p:nvSpPr>
        <p:spPr>
          <a:xfrm>
            <a:off x="337750" y="37373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69" name="Google Shape;269;p14"/>
          <p:cNvSpPr txBox="1"/>
          <p:nvPr>
            <p:ph idx="30" type="subTitle"/>
          </p:nvPr>
        </p:nvSpPr>
        <p:spPr>
          <a:xfrm>
            <a:off x="337750" y="32477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0" name="Google Shape;270;p14"/>
          <p:cNvSpPr txBox="1"/>
          <p:nvPr>
            <p:ph idx="31" type="subTitle"/>
          </p:nvPr>
        </p:nvSpPr>
        <p:spPr>
          <a:xfrm>
            <a:off x="337750" y="27581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1" name="Google Shape;271;p14"/>
          <p:cNvSpPr txBox="1"/>
          <p:nvPr>
            <p:ph idx="32" type="subTitle"/>
          </p:nvPr>
        </p:nvSpPr>
        <p:spPr>
          <a:xfrm>
            <a:off x="337750" y="22685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2" name="Google Shape;272;p14"/>
          <p:cNvSpPr txBox="1"/>
          <p:nvPr>
            <p:ph idx="33" type="title"/>
          </p:nvPr>
        </p:nvSpPr>
        <p:spPr>
          <a:xfrm>
            <a:off x="596525" y="753313"/>
            <a:ext cx="7062000" cy="61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3" name="Google Shape;273;p14"/>
          <p:cNvSpPr txBox="1"/>
          <p:nvPr>
            <p:ph idx="34" type="subTitle"/>
          </p:nvPr>
        </p:nvSpPr>
        <p:spPr>
          <a:xfrm>
            <a:off x="1950863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14"/>
          <p:cNvSpPr txBox="1"/>
          <p:nvPr>
            <p:ph idx="35" type="subTitle"/>
          </p:nvPr>
        </p:nvSpPr>
        <p:spPr>
          <a:xfrm>
            <a:off x="3726825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4"/>
          <p:cNvSpPr txBox="1"/>
          <p:nvPr>
            <p:ph idx="36" type="subTitle"/>
          </p:nvPr>
        </p:nvSpPr>
        <p:spPr>
          <a:xfrm>
            <a:off x="5503900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731">
          <p15:clr>
            <a:srgbClr val="E46962"/>
          </p15:clr>
        </p15:guide>
        <p15:guide id="2" orient="horz" pos="2435">
          <p15:clr>
            <a:srgbClr val="E46962"/>
          </p15:clr>
        </p15:guide>
        <p15:guide id="3" orient="horz" pos="1819">
          <p15:clr>
            <a:srgbClr val="E46962"/>
          </p15:clr>
        </p15:guide>
        <p15:guide id="4" orient="horz" pos="2129">
          <p15:clr>
            <a:srgbClr val="E46962"/>
          </p15:clr>
        </p15:guide>
        <p15:guide id="5" orient="horz" pos="1510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and folder background">
  <p:cSld name="CUSTOM_1_1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8" name="Google Shape;278;p15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9" name="Google Shape;279;p15"/>
          <p:cNvSpPr txBox="1"/>
          <p:nvPr>
            <p:ph idx="2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0" name="Google Shape;280;p15"/>
          <p:cNvSpPr txBox="1"/>
          <p:nvPr>
            <p:ph idx="3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1" name="Google Shape;281;p15"/>
          <p:cNvSpPr txBox="1"/>
          <p:nvPr>
            <p:ph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82" name="Google Shape;282;p15"/>
          <p:cNvSpPr txBox="1"/>
          <p:nvPr>
            <p:ph idx="4" type="subTitle"/>
          </p:nvPr>
        </p:nvSpPr>
        <p:spPr>
          <a:xfrm>
            <a:off x="4617888" y="2276000"/>
            <a:ext cx="4291500" cy="525600"/>
          </a:xfrm>
          <a:prstGeom prst="rect">
            <a:avLst/>
          </a:prstGeom>
        </p:spPr>
        <p:txBody>
          <a:bodyPr anchorCtr="0" anchor="t" bIns="0" lIns="180000" spcFirstLastPara="1" rIns="18000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cxnSp>
        <p:nvCxnSpPr>
          <p:cNvPr id="283" name="Google Shape;283;p15"/>
          <p:cNvCxnSpPr/>
          <p:nvPr/>
        </p:nvCxnSpPr>
        <p:spPr>
          <a:xfrm rot="10800000">
            <a:off x="5397992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4" name="Google Shape;284;p15"/>
          <p:cNvCxnSpPr/>
          <p:nvPr/>
        </p:nvCxnSpPr>
        <p:spPr>
          <a:xfrm rot="10800000">
            <a:off x="6114201" y="3025007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5" name="Google Shape;285;p15"/>
          <p:cNvCxnSpPr/>
          <p:nvPr/>
        </p:nvCxnSpPr>
        <p:spPr>
          <a:xfrm rot="10800000">
            <a:off x="6816098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6" name="Google Shape;286;p15"/>
          <p:cNvCxnSpPr/>
          <p:nvPr/>
        </p:nvCxnSpPr>
        <p:spPr>
          <a:xfrm rot="10800000">
            <a:off x="7517325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7" name="Google Shape;287;p15"/>
          <p:cNvCxnSpPr/>
          <p:nvPr/>
        </p:nvCxnSpPr>
        <p:spPr>
          <a:xfrm rot="10800000">
            <a:off x="8218904" y="3025011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8" name="Google Shape;288;p15"/>
          <p:cNvCxnSpPr/>
          <p:nvPr/>
        </p:nvCxnSpPr>
        <p:spPr>
          <a:xfrm rot="10800000">
            <a:off x="5043384" y="4397242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9" name="Google Shape;289;p15"/>
          <p:cNvCxnSpPr/>
          <p:nvPr/>
        </p:nvCxnSpPr>
        <p:spPr>
          <a:xfrm rot="10800000">
            <a:off x="5043384" y="4106948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0" name="Google Shape;290;p15"/>
          <p:cNvCxnSpPr/>
          <p:nvPr/>
        </p:nvCxnSpPr>
        <p:spPr>
          <a:xfrm rot="10800000">
            <a:off x="5043384" y="3813733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1" name="Google Shape;291;p15"/>
          <p:cNvCxnSpPr/>
          <p:nvPr/>
        </p:nvCxnSpPr>
        <p:spPr>
          <a:xfrm rot="10800000">
            <a:off x="5043384" y="3521491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2" name="Google Shape;292;p15"/>
          <p:cNvCxnSpPr/>
          <p:nvPr/>
        </p:nvCxnSpPr>
        <p:spPr>
          <a:xfrm rot="10800000">
            <a:off x="5043384" y="3228574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3" name="Google Shape;293;p15"/>
          <p:cNvCxnSpPr/>
          <p:nvPr/>
        </p:nvCxnSpPr>
        <p:spPr>
          <a:xfrm rot="10800000">
            <a:off x="5043640" y="4602364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" name="Google Shape;294;p15"/>
          <p:cNvCxnSpPr/>
          <p:nvPr/>
        </p:nvCxnSpPr>
        <p:spPr>
          <a:xfrm rot="10800000">
            <a:off x="5043455" y="3022856"/>
            <a:ext cx="0" cy="1582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15"/>
          <p:cNvSpPr txBox="1"/>
          <p:nvPr>
            <p:ph idx="5" type="subTitle"/>
          </p:nvPr>
        </p:nvSpPr>
        <p:spPr>
          <a:xfrm>
            <a:off x="392000" y="4601800"/>
            <a:ext cx="9165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6" name="Google Shape;296;p15"/>
          <p:cNvSpPr txBox="1"/>
          <p:nvPr>
            <p:ph idx="6" type="subTitle"/>
          </p:nvPr>
        </p:nvSpPr>
        <p:spPr>
          <a:xfrm>
            <a:off x="1390838" y="4601800"/>
            <a:ext cx="9165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7" name="Google Shape;297;p15"/>
          <p:cNvSpPr txBox="1"/>
          <p:nvPr>
            <p:ph idx="7" type="subTitle"/>
          </p:nvPr>
        </p:nvSpPr>
        <p:spPr>
          <a:xfrm>
            <a:off x="2389500" y="4602800"/>
            <a:ext cx="903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8" name="Google Shape;298;p15"/>
          <p:cNvSpPr txBox="1"/>
          <p:nvPr>
            <p:ph idx="8" type="subTitle"/>
          </p:nvPr>
        </p:nvSpPr>
        <p:spPr>
          <a:xfrm>
            <a:off x="3388150" y="4601800"/>
            <a:ext cx="9603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9" name="Google Shape;299;p15"/>
          <p:cNvSpPr txBox="1"/>
          <p:nvPr>
            <p:ph idx="9" type="subTitle"/>
          </p:nvPr>
        </p:nvSpPr>
        <p:spPr>
          <a:xfrm>
            <a:off x="392025" y="4022425"/>
            <a:ext cx="916500" cy="579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0" name="Google Shape;300;p15"/>
          <p:cNvSpPr txBox="1"/>
          <p:nvPr>
            <p:ph idx="13" type="subTitle"/>
          </p:nvPr>
        </p:nvSpPr>
        <p:spPr>
          <a:xfrm>
            <a:off x="1391050" y="3875575"/>
            <a:ext cx="916500" cy="726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1" name="Google Shape;301;p15"/>
          <p:cNvSpPr txBox="1"/>
          <p:nvPr>
            <p:ph idx="14" type="subTitle"/>
          </p:nvPr>
        </p:nvSpPr>
        <p:spPr>
          <a:xfrm>
            <a:off x="2390200" y="3875575"/>
            <a:ext cx="916500" cy="726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2" name="Google Shape;302;p15"/>
          <p:cNvSpPr txBox="1"/>
          <p:nvPr>
            <p:ph idx="15" type="subTitle"/>
          </p:nvPr>
        </p:nvSpPr>
        <p:spPr>
          <a:xfrm>
            <a:off x="3394525" y="4022425"/>
            <a:ext cx="954000" cy="579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3" name="Google Shape;303;p15"/>
          <p:cNvSpPr txBox="1"/>
          <p:nvPr>
            <p:ph idx="16" type="subTitle"/>
          </p:nvPr>
        </p:nvSpPr>
        <p:spPr>
          <a:xfrm>
            <a:off x="227625" y="2276000"/>
            <a:ext cx="4291500" cy="525600"/>
          </a:xfrm>
          <a:prstGeom prst="rect">
            <a:avLst/>
          </a:prstGeom>
        </p:spPr>
        <p:txBody>
          <a:bodyPr anchorCtr="0" anchor="t" bIns="0" lIns="180000" spcFirstLastPara="1" rIns="18000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304" name="Google Shape;304;p15"/>
          <p:cNvSpPr txBox="1"/>
          <p:nvPr>
            <p:ph idx="17" type="subTitle"/>
          </p:nvPr>
        </p:nvSpPr>
        <p:spPr>
          <a:xfrm>
            <a:off x="5401957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5" name="Google Shape;305;p15"/>
          <p:cNvSpPr txBox="1"/>
          <p:nvPr>
            <p:ph idx="18" type="subTitle"/>
          </p:nvPr>
        </p:nvSpPr>
        <p:spPr>
          <a:xfrm>
            <a:off x="6104132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6" name="Google Shape;306;p15"/>
          <p:cNvSpPr txBox="1"/>
          <p:nvPr>
            <p:ph idx="19" type="subTitle"/>
          </p:nvPr>
        </p:nvSpPr>
        <p:spPr>
          <a:xfrm>
            <a:off x="6811663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7" name="Google Shape;307;p15"/>
          <p:cNvSpPr txBox="1"/>
          <p:nvPr>
            <p:ph idx="20" type="subTitle"/>
          </p:nvPr>
        </p:nvSpPr>
        <p:spPr>
          <a:xfrm>
            <a:off x="8220182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8" name="Google Shape;308;p15"/>
          <p:cNvSpPr txBox="1"/>
          <p:nvPr>
            <p:ph idx="21" type="subTitle"/>
          </p:nvPr>
        </p:nvSpPr>
        <p:spPr>
          <a:xfrm>
            <a:off x="7516525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9" name="Google Shape;309;p15"/>
          <p:cNvSpPr txBox="1"/>
          <p:nvPr>
            <p:ph idx="22" type="subTitle"/>
          </p:nvPr>
        </p:nvSpPr>
        <p:spPr>
          <a:xfrm>
            <a:off x="4695907" y="405935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0" name="Google Shape;310;p15"/>
          <p:cNvSpPr txBox="1"/>
          <p:nvPr>
            <p:ph idx="23" type="subTitle"/>
          </p:nvPr>
        </p:nvSpPr>
        <p:spPr>
          <a:xfrm>
            <a:off x="4695907" y="4358875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1" name="Google Shape;311;p15"/>
          <p:cNvSpPr txBox="1"/>
          <p:nvPr>
            <p:ph idx="24" type="subTitle"/>
          </p:nvPr>
        </p:nvSpPr>
        <p:spPr>
          <a:xfrm>
            <a:off x="4695907" y="347470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2" name="Google Shape;312;p15"/>
          <p:cNvSpPr txBox="1"/>
          <p:nvPr>
            <p:ph idx="25" type="subTitle"/>
          </p:nvPr>
        </p:nvSpPr>
        <p:spPr>
          <a:xfrm>
            <a:off x="4695907" y="377785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3" name="Google Shape;313;p15"/>
          <p:cNvSpPr txBox="1"/>
          <p:nvPr>
            <p:ph idx="26" type="subTitle"/>
          </p:nvPr>
        </p:nvSpPr>
        <p:spPr>
          <a:xfrm>
            <a:off x="4695907" y="3181775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4" name="Google Shape;314;p15"/>
          <p:cNvSpPr txBox="1"/>
          <p:nvPr>
            <p:ph idx="27" type="title"/>
          </p:nvPr>
        </p:nvSpPr>
        <p:spPr>
          <a:xfrm>
            <a:off x="593775" y="707062"/>
            <a:ext cx="7196400" cy="6159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s 2">
  <p:cSld name="CUSTOM_7_1_1_1_1_1_1_1_1_1_1_1_1_1_1_1_1_9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"/>
          <p:cNvSpPr txBox="1"/>
          <p:nvPr>
            <p:ph type="title"/>
          </p:nvPr>
        </p:nvSpPr>
        <p:spPr>
          <a:xfrm>
            <a:off x="2121700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7" name="Google Shape;317;p16"/>
          <p:cNvSpPr txBox="1"/>
          <p:nvPr>
            <p:ph idx="2" type="title"/>
          </p:nvPr>
        </p:nvSpPr>
        <p:spPr>
          <a:xfrm>
            <a:off x="389922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8" name="Google Shape;318;p16"/>
          <p:cNvSpPr txBox="1"/>
          <p:nvPr>
            <p:ph idx="3" type="title"/>
          </p:nvPr>
        </p:nvSpPr>
        <p:spPr>
          <a:xfrm>
            <a:off x="567647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9" name="Google Shape;319;p16"/>
          <p:cNvSpPr txBox="1"/>
          <p:nvPr>
            <p:ph idx="4" type="title"/>
          </p:nvPr>
        </p:nvSpPr>
        <p:spPr>
          <a:xfrm>
            <a:off x="745372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5" type="title"/>
          </p:nvPr>
        </p:nvSpPr>
        <p:spPr>
          <a:xfrm>
            <a:off x="34197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1" name="Google Shape;321;p16"/>
          <p:cNvSpPr txBox="1"/>
          <p:nvPr>
            <p:ph idx="6" type="title"/>
          </p:nvPr>
        </p:nvSpPr>
        <p:spPr>
          <a:xfrm>
            <a:off x="2184250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7" type="title"/>
          </p:nvPr>
        </p:nvSpPr>
        <p:spPr>
          <a:xfrm>
            <a:off x="3962263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3" name="Google Shape;323;p16"/>
          <p:cNvSpPr txBox="1"/>
          <p:nvPr>
            <p:ph idx="8" type="title"/>
          </p:nvPr>
        </p:nvSpPr>
        <p:spPr>
          <a:xfrm>
            <a:off x="406525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9" type="title"/>
          </p:nvPr>
        </p:nvSpPr>
        <p:spPr>
          <a:xfrm>
            <a:off x="5729600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5" name="Google Shape;325;p16"/>
          <p:cNvSpPr txBox="1"/>
          <p:nvPr>
            <p:ph idx="13" type="title"/>
          </p:nvPr>
        </p:nvSpPr>
        <p:spPr>
          <a:xfrm>
            <a:off x="7518138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6" name="Google Shape;326;p16"/>
          <p:cNvSpPr txBox="1"/>
          <p:nvPr>
            <p:ph idx="1" type="body"/>
          </p:nvPr>
        </p:nvSpPr>
        <p:spPr>
          <a:xfrm>
            <a:off x="223881" y="331850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7" name="Google Shape;327;p16"/>
          <p:cNvSpPr txBox="1"/>
          <p:nvPr>
            <p:ph idx="14" type="body"/>
          </p:nvPr>
        </p:nvSpPr>
        <p:spPr>
          <a:xfrm>
            <a:off x="2004019" y="331640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8" name="Google Shape;328;p16"/>
          <p:cNvSpPr txBox="1"/>
          <p:nvPr>
            <p:ph idx="15" type="body"/>
          </p:nvPr>
        </p:nvSpPr>
        <p:spPr>
          <a:xfrm>
            <a:off x="3781781" y="33174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9" name="Google Shape;329;p16"/>
          <p:cNvSpPr txBox="1"/>
          <p:nvPr>
            <p:ph idx="16" type="body"/>
          </p:nvPr>
        </p:nvSpPr>
        <p:spPr>
          <a:xfrm>
            <a:off x="5559956" y="33153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0" name="Google Shape;330;p16"/>
          <p:cNvSpPr txBox="1"/>
          <p:nvPr>
            <p:ph idx="17" type="body"/>
          </p:nvPr>
        </p:nvSpPr>
        <p:spPr>
          <a:xfrm>
            <a:off x="7341056" y="33153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1" name="Google Shape;331;p16"/>
          <p:cNvSpPr txBox="1"/>
          <p:nvPr>
            <p:ph idx="18" type="body"/>
          </p:nvPr>
        </p:nvSpPr>
        <p:spPr>
          <a:xfrm>
            <a:off x="223881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2" name="Google Shape;332;p16"/>
          <p:cNvSpPr txBox="1"/>
          <p:nvPr>
            <p:ph idx="19" type="body"/>
          </p:nvPr>
        </p:nvSpPr>
        <p:spPr>
          <a:xfrm>
            <a:off x="2004019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3" name="Google Shape;333;p16"/>
          <p:cNvSpPr txBox="1"/>
          <p:nvPr>
            <p:ph idx="20" type="body"/>
          </p:nvPr>
        </p:nvSpPr>
        <p:spPr>
          <a:xfrm>
            <a:off x="3781781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4" name="Google Shape;334;p16"/>
          <p:cNvSpPr txBox="1"/>
          <p:nvPr>
            <p:ph idx="21" type="body"/>
          </p:nvPr>
        </p:nvSpPr>
        <p:spPr>
          <a:xfrm>
            <a:off x="5559956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5" name="Google Shape;335;p16"/>
          <p:cNvSpPr txBox="1"/>
          <p:nvPr>
            <p:ph idx="22" type="body"/>
          </p:nvPr>
        </p:nvSpPr>
        <p:spPr>
          <a:xfrm>
            <a:off x="7341056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6" name="Google Shape;336;p16"/>
          <p:cNvSpPr txBox="1"/>
          <p:nvPr>
            <p:ph idx="23" type="title"/>
          </p:nvPr>
        </p:nvSpPr>
        <p:spPr>
          <a:xfrm>
            <a:off x="3782413" y="19250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7" name="Google Shape;337;p16"/>
          <p:cNvSpPr txBox="1"/>
          <p:nvPr>
            <p:ph idx="24" type="title"/>
          </p:nvPr>
        </p:nvSpPr>
        <p:spPr>
          <a:xfrm>
            <a:off x="2004613" y="192401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8" name="Google Shape;338;p16"/>
          <p:cNvSpPr txBox="1"/>
          <p:nvPr>
            <p:ph idx="25" type="title"/>
          </p:nvPr>
        </p:nvSpPr>
        <p:spPr>
          <a:xfrm>
            <a:off x="227650" y="192611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9" name="Google Shape;339;p16"/>
          <p:cNvSpPr txBox="1"/>
          <p:nvPr>
            <p:ph idx="26" type="title"/>
          </p:nvPr>
        </p:nvSpPr>
        <p:spPr>
          <a:xfrm>
            <a:off x="7340875" y="19229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40" name="Google Shape;340;p16"/>
          <p:cNvSpPr txBox="1"/>
          <p:nvPr>
            <p:ph idx="27" type="title"/>
          </p:nvPr>
        </p:nvSpPr>
        <p:spPr>
          <a:xfrm>
            <a:off x="5559375" y="19229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41" name="Google Shape;341;p16"/>
          <p:cNvSpPr txBox="1"/>
          <p:nvPr>
            <p:ph idx="28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2" name="Google Shape;342;p16"/>
          <p:cNvSpPr txBox="1"/>
          <p:nvPr>
            <p:ph idx="29" type="body"/>
          </p:nvPr>
        </p:nvSpPr>
        <p:spPr>
          <a:xfrm>
            <a:off x="223881" y="249041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3" name="Google Shape;343;p16"/>
          <p:cNvSpPr txBox="1"/>
          <p:nvPr>
            <p:ph idx="30" type="body"/>
          </p:nvPr>
        </p:nvSpPr>
        <p:spPr>
          <a:xfrm>
            <a:off x="2004019" y="248831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4" name="Google Shape;344;p16"/>
          <p:cNvSpPr txBox="1"/>
          <p:nvPr>
            <p:ph idx="31" type="body"/>
          </p:nvPr>
        </p:nvSpPr>
        <p:spPr>
          <a:xfrm>
            <a:off x="3781781" y="24893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5" name="Google Shape;345;p16"/>
          <p:cNvSpPr txBox="1"/>
          <p:nvPr>
            <p:ph idx="32" type="body"/>
          </p:nvPr>
        </p:nvSpPr>
        <p:spPr>
          <a:xfrm>
            <a:off x="5559956" y="24872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6" name="Google Shape;346;p16"/>
          <p:cNvSpPr txBox="1"/>
          <p:nvPr>
            <p:ph idx="33" type="body"/>
          </p:nvPr>
        </p:nvSpPr>
        <p:spPr>
          <a:xfrm>
            <a:off x="7341056" y="24872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1">
  <p:cSld name="CUSTOM_7_1_1_1_1_1_1_1_1_1_1_1_1_1_1_1_1_7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7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9" name="Google Shape;349;p17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cxnSp>
        <p:nvCxnSpPr>
          <p:cNvPr id="350" name="Google Shape;350;p17"/>
          <p:cNvCxnSpPr/>
          <p:nvPr/>
        </p:nvCxnSpPr>
        <p:spPr>
          <a:xfrm rot="10800000">
            <a:off x="1721971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1" name="Google Shape;351;p17"/>
          <p:cNvCxnSpPr/>
          <p:nvPr/>
        </p:nvCxnSpPr>
        <p:spPr>
          <a:xfrm rot="10800000">
            <a:off x="3185875" y="1321065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2" name="Google Shape;352;p17"/>
          <p:cNvCxnSpPr/>
          <p:nvPr/>
        </p:nvCxnSpPr>
        <p:spPr>
          <a:xfrm rot="10800000">
            <a:off x="4620526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3" name="Google Shape;353;p17"/>
          <p:cNvCxnSpPr/>
          <p:nvPr/>
        </p:nvCxnSpPr>
        <p:spPr>
          <a:xfrm rot="10800000">
            <a:off x="6053808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4" name="Google Shape;354;p17"/>
          <p:cNvCxnSpPr/>
          <p:nvPr/>
        </p:nvCxnSpPr>
        <p:spPr>
          <a:xfrm rot="10800000">
            <a:off x="7487809" y="1321073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5" name="Google Shape;355;p17"/>
          <p:cNvCxnSpPr/>
          <p:nvPr/>
        </p:nvCxnSpPr>
        <p:spPr>
          <a:xfrm rot="10800000">
            <a:off x="997162" y="412584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6" name="Google Shape;356;p17"/>
          <p:cNvCxnSpPr/>
          <p:nvPr/>
        </p:nvCxnSpPr>
        <p:spPr>
          <a:xfrm rot="10800000">
            <a:off x="997162" y="353249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7" name="Google Shape;357;p17"/>
          <p:cNvCxnSpPr/>
          <p:nvPr/>
        </p:nvCxnSpPr>
        <p:spPr>
          <a:xfrm rot="10800000">
            <a:off x="997162" y="293317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8" name="Google Shape;358;p17"/>
          <p:cNvCxnSpPr/>
          <p:nvPr/>
        </p:nvCxnSpPr>
        <p:spPr>
          <a:xfrm rot="10800000">
            <a:off x="997162" y="2335841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9" name="Google Shape;359;p17"/>
          <p:cNvCxnSpPr/>
          <p:nvPr/>
        </p:nvCxnSpPr>
        <p:spPr>
          <a:xfrm rot="10800000">
            <a:off x="997162" y="1737130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60" name="Google Shape;360;p17"/>
          <p:cNvCxnSpPr/>
          <p:nvPr/>
        </p:nvCxnSpPr>
        <p:spPr>
          <a:xfrm rot="10800000">
            <a:off x="997686" y="4545103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1" name="Google Shape;361;p17"/>
          <p:cNvCxnSpPr/>
          <p:nvPr/>
        </p:nvCxnSpPr>
        <p:spPr>
          <a:xfrm rot="10800000">
            <a:off x="997311" y="1316605"/>
            <a:ext cx="0" cy="323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2" name="Google Shape;362;p17"/>
          <p:cNvSpPr txBox="1"/>
          <p:nvPr>
            <p:ph idx="2" type="subTitle"/>
          </p:nvPr>
        </p:nvSpPr>
        <p:spPr>
          <a:xfrm>
            <a:off x="1730075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3" name="Google Shape;363;p17"/>
          <p:cNvSpPr txBox="1"/>
          <p:nvPr>
            <p:ph idx="3" type="subTitle"/>
          </p:nvPr>
        </p:nvSpPr>
        <p:spPr>
          <a:xfrm>
            <a:off x="3165294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4" name="Google Shape;364;p17"/>
          <p:cNvSpPr txBox="1"/>
          <p:nvPr>
            <p:ph idx="4" type="subTitle"/>
          </p:nvPr>
        </p:nvSpPr>
        <p:spPr>
          <a:xfrm>
            <a:off x="4611461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5" name="Google Shape;365;p17"/>
          <p:cNvSpPr txBox="1"/>
          <p:nvPr>
            <p:ph idx="5" type="subTitle"/>
          </p:nvPr>
        </p:nvSpPr>
        <p:spPr>
          <a:xfrm>
            <a:off x="7490421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6" name="Google Shape;366;p17"/>
          <p:cNvSpPr txBox="1"/>
          <p:nvPr>
            <p:ph idx="6" type="subTitle"/>
          </p:nvPr>
        </p:nvSpPr>
        <p:spPr>
          <a:xfrm>
            <a:off x="6052173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7" name="Google Shape;367;p17"/>
          <p:cNvSpPr txBox="1"/>
          <p:nvPr>
            <p:ph idx="7" type="subTitle"/>
          </p:nvPr>
        </p:nvSpPr>
        <p:spPr>
          <a:xfrm>
            <a:off x="286936" y="3435204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8" name="Google Shape;368;p17"/>
          <p:cNvSpPr txBox="1"/>
          <p:nvPr>
            <p:ph idx="8" type="subTitle"/>
          </p:nvPr>
        </p:nvSpPr>
        <p:spPr>
          <a:xfrm>
            <a:off x="286936" y="4047421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9" name="Google Shape;369;p17"/>
          <p:cNvSpPr txBox="1"/>
          <p:nvPr>
            <p:ph idx="9" type="subTitle"/>
          </p:nvPr>
        </p:nvSpPr>
        <p:spPr>
          <a:xfrm>
            <a:off x="286936" y="2240202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70" name="Google Shape;370;p17"/>
          <p:cNvSpPr txBox="1"/>
          <p:nvPr>
            <p:ph idx="13" type="subTitle"/>
          </p:nvPr>
        </p:nvSpPr>
        <p:spPr>
          <a:xfrm>
            <a:off x="286936" y="2859829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71" name="Google Shape;371;p17"/>
          <p:cNvSpPr txBox="1"/>
          <p:nvPr>
            <p:ph idx="14" type="subTitle"/>
          </p:nvPr>
        </p:nvSpPr>
        <p:spPr>
          <a:xfrm>
            <a:off x="286936" y="1641475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2">
  <p:cSld name="CUSTOM_7_1_1_1_1_1_1_1_1_1_1_1_1_1_1_1_1_8">
    <p:bg>
      <p:bgPr>
        <a:solidFill>
          <a:schemeClr val="dk2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8"/>
          <p:cNvSpPr txBox="1"/>
          <p:nvPr>
            <p:ph idx="1" type="body"/>
          </p:nvPr>
        </p:nvSpPr>
        <p:spPr>
          <a:xfrm>
            <a:off x="683262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4" name="Google Shape;374;p18"/>
          <p:cNvSpPr txBox="1"/>
          <p:nvPr>
            <p:ph idx="2" type="body"/>
          </p:nvPr>
        </p:nvSpPr>
        <p:spPr>
          <a:xfrm>
            <a:off x="461957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5" name="Google Shape;375;p18"/>
          <p:cNvSpPr txBox="1"/>
          <p:nvPr>
            <p:ph idx="3" type="body"/>
          </p:nvPr>
        </p:nvSpPr>
        <p:spPr>
          <a:xfrm>
            <a:off x="240652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6" name="Google Shape;376;p18"/>
          <p:cNvSpPr txBox="1"/>
          <p:nvPr>
            <p:ph idx="4" type="body"/>
          </p:nvPr>
        </p:nvSpPr>
        <p:spPr>
          <a:xfrm>
            <a:off x="19347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7" name="Google Shape;377;p18"/>
          <p:cNvSpPr txBox="1"/>
          <p:nvPr>
            <p:ph idx="5" type="body"/>
          </p:nvPr>
        </p:nvSpPr>
        <p:spPr>
          <a:xfrm>
            <a:off x="683137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8" name="Google Shape;378;p18"/>
          <p:cNvSpPr txBox="1"/>
          <p:nvPr>
            <p:ph idx="6" type="body"/>
          </p:nvPr>
        </p:nvSpPr>
        <p:spPr>
          <a:xfrm>
            <a:off x="461832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9" name="Google Shape;379;p18"/>
          <p:cNvSpPr txBox="1"/>
          <p:nvPr>
            <p:ph idx="7" type="body"/>
          </p:nvPr>
        </p:nvSpPr>
        <p:spPr>
          <a:xfrm>
            <a:off x="240527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0" name="Google Shape;380;p18"/>
          <p:cNvSpPr txBox="1"/>
          <p:nvPr>
            <p:ph idx="8" type="body"/>
          </p:nvPr>
        </p:nvSpPr>
        <p:spPr>
          <a:xfrm>
            <a:off x="19222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1" name="Google Shape;381;p18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382" name="Google Shape;382;p18"/>
          <p:cNvSpPr txBox="1"/>
          <p:nvPr>
            <p:ph idx="9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83" name="Google Shape;383;p18"/>
          <p:cNvSpPr txBox="1"/>
          <p:nvPr>
            <p:ph idx="13" type="title"/>
          </p:nvPr>
        </p:nvSpPr>
        <p:spPr>
          <a:xfrm>
            <a:off x="6996850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4" name="Google Shape;384;p18"/>
          <p:cNvSpPr txBox="1"/>
          <p:nvPr>
            <p:ph idx="14" type="title"/>
          </p:nvPr>
        </p:nvSpPr>
        <p:spPr>
          <a:xfrm>
            <a:off x="4783238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5" name="Google Shape;385;p18"/>
          <p:cNvSpPr txBox="1"/>
          <p:nvPr>
            <p:ph idx="15" type="title"/>
          </p:nvPr>
        </p:nvSpPr>
        <p:spPr>
          <a:xfrm>
            <a:off x="2546913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6" name="Google Shape;386;p18"/>
          <p:cNvSpPr txBox="1"/>
          <p:nvPr>
            <p:ph idx="16" type="title"/>
          </p:nvPr>
        </p:nvSpPr>
        <p:spPr>
          <a:xfrm>
            <a:off x="355638" y="1365769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7" name="Google Shape;387;p18"/>
          <p:cNvSpPr txBox="1"/>
          <p:nvPr>
            <p:ph idx="17" type="title"/>
          </p:nvPr>
        </p:nvSpPr>
        <p:spPr>
          <a:xfrm>
            <a:off x="7002200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8" name="Google Shape;388;p18"/>
          <p:cNvSpPr txBox="1"/>
          <p:nvPr>
            <p:ph idx="18" type="title"/>
          </p:nvPr>
        </p:nvSpPr>
        <p:spPr>
          <a:xfrm>
            <a:off x="4788588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9" name="Google Shape;389;p18"/>
          <p:cNvSpPr txBox="1"/>
          <p:nvPr>
            <p:ph idx="19" type="title"/>
          </p:nvPr>
        </p:nvSpPr>
        <p:spPr>
          <a:xfrm>
            <a:off x="2552263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90" name="Google Shape;390;p18"/>
          <p:cNvSpPr txBox="1"/>
          <p:nvPr>
            <p:ph idx="20" type="title"/>
          </p:nvPr>
        </p:nvSpPr>
        <p:spPr>
          <a:xfrm>
            <a:off x="360988" y="3164319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3">
  <p:cSld name="CUSTOM_7_1_1_1_1_1_1_1_1_1_1_1_1_1_1_1_1_7_1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93" name="Google Shape;393;p19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394" name="Google Shape;394;p19"/>
          <p:cNvSpPr txBox="1"/>
          <p:nvPr>
            <p:ph idx="2" type="subTitle"/>
          </p:nvPr>
        </p:nvSpPr>
        <p:spPr>
          <a:xfrm>
            <a:off x="193100" y="3780025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19"/>
          <p:cNvSpPr txBox="1"/>
          <p:nvPr>
            <p:ph idx="3" type="subTitle"/>
          </p:nvPr>
        </p:nvSpPr>
        <p:spPr>
          <a:xfrm>
            <a:off x="1852425" y="4067625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396" name="Google Shape;396;p19"/>
          <p:cNvSpPr txBox="1"/>
          <p:nvPr>
            <p:ph idx="4" type="subTitle"/>
          </p:nvPr>
        </p:nvSpPr>
        <p:spPr>
          <a:xfrm>
            <a:off x="193100" y="2519863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19"/>
          <p:cNvSpPr txBox="1"/>
          <p:nvPr>
            <p:ph idx="5" type="subTitle"/>
          </p:nvPr>
        </p:nvSpPr>
        <p:spPr>
          <a:xfrm>
            <a:off x="1852425" y="2807463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398" name="Google Shape;398;p19"/>
          <p:cNvSpPr txBox="1"/>
          <p:nvPr>
            <p:ph idx="6" type="subTitle"/>
          </p:nvPr>
        </p:nvSpPr>
        <p:spPr>
          <a:xfrm>
            <a:off x="219077" y="1259725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19"/>
          <p:cNvSpPr txBox="1"/>
          <p:nvPr>
            <p:ph idx="7" type="subTitle"/>
          </p:nvPr>
        </p:nvSpPr>
        <p:spPr>
          <a:xfrm>
            <a:off x="1852425" y="1547325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00" name="Google Shape;400;p19"/>
          <p:cNvSpPr txBox="1"/>
          <p:nvPr>
            <p:ph idx="8" type="body"/>
          </p:nvPr>
        </p:nvSpPr>
        <p:spPr>
          <a:xfrm>
            <a:off x="189973" y="4665450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1" name="Google Shape;401;p19"/>
          <p:cNvSpPr txBox="1"/>
          <p:nvPr>
            <p:ph idx="9" type="body"/>
          </p:nvPr>
        </p:nvSpPr>
        <p:spPr>
          <a:xfrm>
            <a:off x="189973" y="3405288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2" name="Google Shape;402;p19"/>
          <p:cNvSpPr txBox="1"/>
          <p:nvPr>
            <p:ph idx="13" type="body"/>
          </p:nvPr>
        </p:nvSpPr>
        <p:spPr>
          <a:xfrm>
            <a:off x="199273" y="2145150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4">
  <p:cSld name="CUSTOM_7_1_1_1_1_1_1_1_1_1_1_1_1_1_1_1_1_7_2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05" name="Google Shape;405;p20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406" name="Google Shape;406;p20"/>
          <p:cNvSpPr txBox="1"/>
          <p:nvPr>
            <p:ph idx="2" type="subTitle"/>
          </p:nvPr>
        </p:nvSpPr>
        <p:spPr>
          <a:xfrm>
            <a:off x="189375" y="4264275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7" name="Google Shape;407;p20"/>
          <p:cNvSpPr txBox="1"/>
          <p:nvPr>
            <p:ph idx="3" type="subTitle"/>
          </p:nvPr>
        </p:nvSpPr>
        <p:spPr>
          <a:xfrm>
            <a:off x="190425" y="3693375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8" name="Google Shape;408;p20"/>
          <p:cNvSpPr txBox="1"/>
          <p:nvPr>
            <p:ph idx="4" type="subTitle"/>
          </p:nvPr>
        </p:nvSpPr>
        <p:spPr>
          <a:xfrm>
            <a:off x="190425" y="311801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9" name="Google Shape;409;p20"/>
          <p:cNvSpPr txBox="1"/>
          <p:nvPr>
            <p:ph idx="5" type="subTitle"/>
          </p:nvPr>
        </p:nvSpPr>
        <p:spPr>
          <a:xfrm>
            <a:off x="191475" y="254711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0" name="Google Shape;410;p20"/>
          <p:cNvSpPr txBox="1"/>
          <p:nvPr>
            <p:ph idx="6" type="subTitle"/>
          </p:nvPr>
        </p:nvSpPr>
        <p:spPr>
          <a:xfrm>
            <a:off x="190950" y="197176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1" name="Google Shape;411;p20"/>
          <p:cNvSpPr txBox="1"/>
          <p:nvPr>
            <p:ph idx="7" type="subTitle"/>
          </p:nvPr>
        </p:nvSpPr>
        <p:spPr>
          <a:xfrm>
            <a:off x="192000" y="140086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2" name="Google Shape;412;p20"/>
          <p:cNvSpPr txBox="1"/>
          <p:nvPr>
            <p:ph idx="8" type="subTitle"/>
          </p:nvPr>
        </p:nvSpPr>
        <p:spPr>
          <a:xfrm>
            <a:off x="1967073" y="25501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3" name="Google Shape;413;p20"/>
          <p:cNvSpPr txBox="1"/>
          <p:nvPr>
            <p:ph idx="9" type="subTitle"/>
          </p:nvPr>
        </p:nvSpPr>
        <p:spPr>
          <a:xfrm>
            <a:off x="1967073" y="1400875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4" name="Google Shape;414;p20"/>
          <p:cNvSpPr txBox="1"/>
          <p:nvPr>
            <p:ph idx="13" type="subTitle"/>
          </p:nvPr>
        </p:nvSpPr>
        <p:spPr>
          <a:xfrm>
            <a:off x="1967073" y="1971775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5" name="Google Shape;415;p20"/>
          <p:cNvSpPr txBox="1"/>
          <p:nvPr>
            <p:ph idx="14" type="subTitle"/>
          </p:nvPr>
        </p:nvSpPr>
        <p:spPr>
          <a:xfrm>
            <a:off x="1967073" y="31210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6" name="Google Shape;416;p20"/>
          <p:cNvSpPr txBox="1"/>
          <p:nvPr>
            <p:ph idx="15" type="subTitle"/>
          </p:nvPr>
        </p:nvSpPr>
        <p:spPr>
          <a:xfrm>
            <a:off x="1967073" y="42628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7" name="Google Shape;417;p20"/>
          <p:cNvSpPr txBox="1"/>
          <p:nvPr>
            <p:ph idx="16" type="subTitle"/>
          </p:nvPr>
        </p:nvSpPr>
        <p:spPr>
          <a:xfrm>
            <a:off x="1967073" y="36919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8" name="Google Shape;418;p20"/>
          <p:cNvSpPr txBox="1"/>
          <p:nvPr>
            <p:ph idx="17" type="body"/>
          </p:nvPr>
        </p:nvSpPr>
        <p:spPr>
          <a:xfrm>
            <a:off x="3741773" y="1973250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9" name="Google Shape;419;p20"/>
          <p:cNvSpPr txBox="1"/>
          <p:nvPr>
            <p:ph idx="18" type="body"/>
          </p:nvPr>
        </p:nvSpPr>
        <p:spPr>
          <a:xfrm>
            <a:off x="3741773" y="25515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0" name="Google Shape;420;p20"/>
          <p:cNvSpPr txBox="1"/>
          <p:nvPr>
            <p:ph idx="19" type="body"/>
          </p:nvPr>
        </p:nvSpPr>
        <p:spPr>
          <a:xfrm>
            <a:off x="3741773" y="31224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1" name="Google Shape;421;p20"/>
          <p:cNvSpPr txBox="1"/>
          <p:nvPr>
            <p:ph idx="20" type="body"/>
          </p:nvPr>
        </p:nvSpPr>
        <p:spPr>
          <a:xfrm>
            <a:off x="3741773" y="36933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2" name="Google Shape;422;p20"/>
          <p:cNvSpPr txBox="1"/>
          <p:nvPr>
            <p:ph idx="21" type="body"/>
          </p:nvPr>
        </p:nvSpPr>
        <p:spPr>
          <a:xfrm>
            <a:off x="3741773" y="42642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3" name="Google Shape;423;p20"/>
          <p:cNvSpPr txBox="1"/>
          <p:nvPr>
            <p:ph idx="22" type="body"/>
          </p:nvPr>
        </p:nvSpPr>
        <p:spPr>
          <a:xfrm>
            <a:off x="3741773" y="1402350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2">
  <p:cSld name="CUSTOM_1_1_1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26" name="Google Shape;426;p21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7" name="Google Shape;427;p21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8" name="Google Shape;428;p21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9" name="Google Shape;429;p21"/>
          <p:cNvSpPr txBox="1"/>
          <p:nvPr>
            <p:ph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30" name="Google Shape;430;p21"/>
          <p:cNvSpPr txBox="1"/>
          <p:nvPr>
            <p:ph idx="4" type="subTitle"/>
          </p:nvPr>
        </p:nvSpPr>
        <p:spPr>
          <a:xfrm>
            <a:off x="1759000" y="30177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21"/>
          <p:cNvSpPr txBox="1"/>
          <p:nvPr>
            <p:ph idx="5" type="subTitle"/>
          </p:nvPr>
        </p:nvSpPr>
        <p:spPr>
          <a:xfrm>
            <a:off x="1758250" y="1663775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21"/>
          <p:cNvSpPr txBox="1"/>
          <p:nvPr>
            <p:ph idx="6" type="subTitle"/>
          </p:nvPr>
        </p:nvSpPr>
        <p:spPr>
          <a:xfrm>
            <a:off x="1758250" y="23406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21"/>
          <p:cNvSpPr txBox="1"/>
          <p:nvPr>
            <p:ph idx="7" type="subTitle"/>
          </p:nvPr>
        </p:nvSpPr>
        <p:spPr>
          <a:xfrm>
            <a:off x="1758250" y="36948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21"/>
          <p:cNvSpPr txBox="1"/>
          <p:nvPr>
            <p:ph idx="8" type="subTitle"/>
          </p:nvPr>
        </p:nvSpPr>
        <p:spPr>
          <a:xfrm>
            <a:off x="1758250" y="4367075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21"/>
          <p:cNvSpPr txBox="1"/>
          <p:nvPr>
            <p:ph idx="9" type="subTitle"/>
          </p:nvPr>
        </p:nvSpPr>
        <p:spPr>
          <a:xfrm>
            <a:off x="228148" y="30199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6" name="Google Shape;436;p21"/>
          <p:cNvSpPr txBox="1"/>
          <p:nvPr>
            <p:ph idx="13" type="subTitle"/>
          </p:nvPr>
        </p:nvSpPr>
        <p:spPr>
          <a:xfrm>
            <a:off x="228148" y="1666050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7" name="Google Shape;437;p21"/>
          <p:cNvSpPr txBox="1"/>
          <p:nvPr>
            <p:ph idx="14" type="subTitle"/>
          </p:nvPr>
        </p:nvSpPr>
        <p:spPr>
          <a:xfrm>
            <a:off x="228148" y="23428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8" name="Google Shape;438;p21"/>
          <p:cNvSpPr txBox="1"/>
          <p:nvPr>
            <p:ph idx="15" type="subTitle"/>
          </p:nvPr>
        </p:nvSpPr>
        <p:spPr>
          <a:xfrm>
            <a:off x="228148" y="36970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9" name="Google Shape;439;p21"/>
          <p:cNvSpPr txBox="1"/>
          <p:nvPr>
            <p:ph idx="16" type="subTitle"/>
          </p:nvPr>
        </p:nvSpPr>
        <p:spPr>
          <a:xfrm>
            <a:off x="228148" y="4369350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40" name="Google Shape;440;p21"/>
          <p:cNvSpPr txBox="1"/>
          <p:nvPr>
            <p:ph idx="17" type="title"/>
          </p:nvPr>
        </p:nvSpPr>
        <p:spPr>
          <a:xfrm>
            <a:off x="596525" y="753331"/>
            <a:ext cx="7062000" cy="910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21"/>
          <p:cNvSpPr txBox="1"/>
          <p:nvPr>
            <p:ph idx="18" type="body"/>
          </p:nvPr>
        </p:nvSpPr>
        <p:spPr>
          <a:xfrm>
            <a:off x="4571300" y="4367075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2" name="Google Shape;442;p21"/>
          <p:cNvSpPr txBox="1"/>
          <p:nvPr>
            <p:ph idx="19" type="body"/>
          </p:nvPr>
        </p:nvSpPr>
        <p:spPr>
          <a:xfrm>
            <a:off x="4571300" y="36948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3" name="Google Shape;443;p21"/>
          <p:cNvSpPr txBox="1"/>
          <p:nvPr>
            <p:ph idx="20" type="body"/>
          </p:nvPr>
        </p:nvSpPr>
        <p:spPr>
          <a:xfrm>
            <a:off x="4571300" y="30177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4" name="Google Shape;444;p21"/>
          <p:cNvSpPr txBox="1"/>
          <p:nvPr>
            <p:ph idx="21" type="body"/>
          </p:nvPr>
        </p:nvSpPr>
        <p:spPr>
          <a:xfrm>
            <a:off x="4571300" y="23406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5" name="Google Shape;445;p21"/>
          <p:cNvSpPr txBox="1"/>
          <p:nvPr>
            <p:ph idx="22" type="body"/>
          </p:nvPr>
        </p:nvSpPr>
        <p:spPr>
          <a:xfrm>
            <a:off x="4571300" y="1663775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3">
  <p:cSld name="CUSTOM_1_1_1_1_1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2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9" name="Google Shape;449;p22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50" name="Google Shape;450;p22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1" name="Google Shape;451;p22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grpSp>
        <p:nvGrpSpPr>
          <p:cNvPr id="452" name="Google Shape;452;p22"/>
          <p:cNvGrpSpPr/>
          <p:nvPr/>
        </p:nvGrpSpPr>
        <p:grpSpPr>
          <a:xfrm>
            <a:off x="-2450" y="131788"/>
            <a:ext cx="9144000" cy="5011712"/>
            <a:chOff x="-2450" y="131788"/>
            <a:chExt cx="9144000" cy="5011712"/>
          </a:xfrm>
        </p:grpSpPr>
        <p:sp>
          <p:nvSpPr>
            <p:cNvPr id="453" name="Google Shape;453;p22"/>
            <p:cNvSpPr/>
            <p:nvPr/>
          </p:nvSpPr>
          <p:spPr>
            <a:xfrm>
              <a:off x="-2450" y="486600"/>
              <a:ext cx="9144000" cy="4656900"/>
            </a:xfrm>
            <a:prstGeom prst="roundRect">
              <a:avLst>
                <a:gd fmla="val 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Hanken Grotesk"/>
                  <a:ea typeface="Hanken Grotesk"/>
                  <a:cs typeface="Hanken Grotesk"/>
                  <a:sym typeface="Hanken Grotesk"/>
                </a:rPr>
                <a:t> </a:t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5278763" y="131788"/>
              <a:ext cx="2245995" cy="360013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455" name="Google Shape;455;p22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6" name="Google Shape;456;p22"/>
          <p:cNvSpPr txBox="1"/>
          <p:nvPr>
            <p:ph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57" name="Google Shape;457;p22"/>
          <p:cNvSpPr txBox="1"/>
          <p:nvPr>
            <p:ph idx="4" type="subTitle"/>
          </p:nvPr>
        </p:nvSpPr>
        <p:spPr>
          <a:xfrm>
            <a:off x="229085" y="1666050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58" name="Google Shape;458;p22"/>
          <p:cNvSpPr txBox="1"/>
          <p:nvPr>
            <p:ph idx="5" type="subTitle"/>
          </p:nvPr>
        </p:nvSpPr>
        <p:spPr>
          <a:xfrm>
            <a:off x="229085" y="2341863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59" name="Google Shape;459;p22"/>
          <p:cNvSpPr txBox="1"/>
          <p:nvPr>
            <p:ph idx="6" type="subTitle"/>
          </p:nvPr>
        </p:nvSpPr>
        <p:spPr>
          <a:xfrm>
            <a:off x="229085" y="3018975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0" name="Google Shape;460;p22"/>
          <p:cNvSpPr txBox="1"/>
          <p:nvPr>
            <p:ph idx="7" type="subTitle"/>
          </p:nvPr>
        </p:nvSpPr>
        <p:spPr>
          <a:xfrm>
            <a:off x="229085" y="3694788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1" name="Google Shape;461;p22"/>
          <p:cNvSpPr txBox="1"/>
          <p:nvPr>
            <p:ph idx="8" type="subTitle"/>
          </p:nvPr>
        </p:nvSpPr>
        <p:spPr>
          <a:xfrm>
            <a:off x="229085" y="4371888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2" name="Google Shape;462;p22"/>
          <p:cNvSpPr txBox="1"/>
          <p:nvPr>
            <p:ph idx="9" type="title"/>
          </p:nvPr>
        </p:nvSpPr>
        <p:spPr>
          <a:xfrm>
            <a:off x="596525" y="753324"/>
            <a:ext cx="7062000" cy="683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3" name="Google Shape;463;p22"/>
          <p:cNvSpPr txBox="1"/>
          <p:nvPr>
            <p:ph idx="13" type="subTitle"/>
          </p:nvPr>
        </p:nvSpPr>
        <p:spPr>
          <a:xfrm>
            <a:off x="791698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4" name="Google Shape;464;p22"/>
          <p:cNvSpPr txBox="1"/>
          <p:nvPr>
            <p:ph idx="14" type="subTitle"/>
          </p:nvPr>
        </p:nvSpPr>
        <p:spPr>
          <a:xfrm>
            <a:off x="668986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5" name="Google Shape;465;p22"/>
          <p:cNvSpPr txBox="1"/>
          <p:nvPr>
            <p:ph idx="15" type="subTitle"/>
          </p:nvPr>
        </p:nvSpPr>
        <p:spPr>
          <a:xfrm>
            <a:off x="546286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6" name="Google Shape;466;p22"/>
          <p:cNvSpPr txBox="1"/>
          <p:nvPr>
            <p:ph idx="16" type="subTitle"/>
          </p:nvPr>
        </p:nvSpPr>
        <p:spPr>
          <a:xfrm>
            <a:off x="423583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7" name="Google Shape;467;p22"/>
          <p:cNvSpPr txBox="1"/>
          <p:nvPr>
            <p:ph idx="17" type="subTitle"/>
          </p:nvPr>
        </p:nvSpPr>
        <p:spPr>
          <a:xfrm>
            <a:off x="300801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8" name="Google Shape;468;p22"/>
          <p:cNvSpPr txBox="1"/>
          <p:nvPr>
            <p:ph idx="18" type="subTitle"/>
          </p:nvPr>
        </p:nvSpPr>
        <p:spPr>
          <a:xfrm>
            <a:off x="178168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er">
  <p:cSld name="CUSTOM_3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3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1" name="Google Shape;471;p23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472" name="Google Shape;472;p23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473" name="Google Shape;473;p23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4" name="Google Shape;474;p23"/>
          <p:cNvSpPr txBox="1"/>
          <p:nvPr>
            <p:ph idx="3" type="subTitle"/>
          </p:nvPr>
        </p:nvSpPr>
        <p:spPr>
          <a:xfrm>
            <a:off x="5539500" y="438720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er 1">
  <p:cSld name="CUSTOM_3_1">
    <p:bg>
      <p:bgPr>
        <a:solidFill>
          <a:schemeClr val="dk2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7" name="Google Shape;477;p24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478" name="Google Shape;478;p24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479" name="Google Shape;479;p24"/>
          <p:cNvSpPr txBox="1"/>
          <p:nvPr>
            <p:ph idx="2" type="subTitle"/>
          </p:nvPr>
        </p:nvSpPr>
        <p:spPr>
          <a:xfrm>
            <a:off x="5539500" y="438720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4"/>
          <p:cNvSpPr txBox="1"/>
          <p:nvPr>
            <p:ph idx="3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s 1 1">
  <p:cSld name="CUSTOM_7_1_1_1_1_1_1_1_1_1_1_1_1_1_1_1_1_6_1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 txBox="1"/>
          <p:nvPr>
            <p:ph type="title"/>
          </p:nvPr>
        </p:nvSpPr>
        <p:spPr>
          <a:xfrm>
            <a:off x="2184250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3" name="Google Shape;483;p25"/>
          <p:cNvSpPr txBox="1"/>
          <p:nvPr>
            <p:ph idx="2" type="title"/>
          </p:nvPr>
        </p:nvSpPr>
        <p:spPr>
          <a:xfrm>
            <a:off x="3962263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4" name="Google Shape;484;p25"/>
          <p:cNvSpPr txBox="1"/>
          <p:nvPr>
            <p:ph idx="3" type="title"/>
          </p:nvPr>
        </p:nvSpPr>
        <p:spPr>
          <a:xfrm>
            <a:off x="406525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5" name="Google Shape;485;p25"/>
          <p:cNvSpPr txBox="1"/>
          <p:nvPr>
            <p:ph idx="4" type="title"/>
          </p:nvPr>
        </p:nvSpPr>
        <p:spPr>
          <a:xfrm>
            <a:off x="5729600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6" name="Google Shape;486;p25"/>
          <p:cNvSpPr txBox="1"/>
          <p:nvPr>
            <p:ph idx="5" type="title"/>
          </p:nvPr>
        </p:nvSpPr>
        <p:spPr>
          <a:xfrm>
            <a:off x="7518138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7" name="Google Shape;487;p25"/>
          <p:cNvSpPr txBox="1"/>
          <p:nvPr>
            <p:ph idx="6" type="title"/>
          </p:nvPr>
        </p:nvSpPr>
        <p:spPr>
          <a:xfrm>
            <a:off x="2247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8" name="Google Shape;488;p25"/>
          <p:cNvSpPr txBox="1"/>
          <p:nvPr>
            <p:ph idx="7" type="title"/>
          </p:nvPr>
        </p:nvSpPr>
        <p:spPr>
          <a:xfrm>
            <a:off x="200380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9" name="Google Shape;489;p25"/>
          <p:cNvSpPr txBox="1"/>
          <p:nvPr>
            <p:ph idx="8" type="title"/>
          </p:nvPr>
        </p:nvSpPr>
        <p:spPr>
          <a:xfrm>
            <a:off x="378050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0" name="Google Shape;490;p25"/>
          <p:cNvSpPr txBox="1"/>
          <p:nvPr>
            <p:ph idx="9" type="title"/>
          </p:nvPr>
        </p:nvSpPr>
        <p:spPr>
          <a:xfrm>
            <a:off x="55586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1" name="Google Shape;491;p25"/>
          <p:cNvSpPr txBox="1"/>
          <p:nvPr>
            <p:ph idx="13" type="title"/>
          </p:nvPr>
        </p:nvSpPr>
        <p:spPr>
          <a:xfrm>
            <a:off x="73364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2" name="Google Shape;492;p25"/>
          <p:cNvSpPr txBox="1"/>
          <p:nvPr>
            <p:ph idx="14" type="title"/>
          </p:nvPr>
        </p:nvSpPr>
        <p:spPr>
          <a:xfrm>
            <a:off x="73399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3" name="Google Shape;493;p25"/>
          <p:cNvSpPr txBox="1"/>
          <p:nvPr>
            <p:ph idx="15" type="title"/>
          </p:nvPr>
        </p:nvSpPr>
        <p:spPr>
          <a:xfrm>
            <a:off x="37800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4" name="Google Shape;494;p25"/>
          <p:cNvSpPr txBox="1"/>
          <p:nvPr>
            <p:ph idx="16" type="title"/>
          </p:nvPr>
        </p:nvSpPr>
        <p:spPr>
          <a:xfrm>
            <a:off x="55571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5" name="Google Shape;495;p25"/>
          <p:cNvSpPr txBox="1"/>
          <p:nvPr>
            <p:ph idx="17" type="title"/>
          </p:nvPr>
        </p:nvSpPr>
        <p:spPr>
          <a:xfrm>
            <a:off x="227650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6" name="Google Shape;496;p25"/>
          <p:cNvSpPr txBox="1"/>
          <p:nvPr>
            <p:ph idx="18" type="title"/>
          </p:nvPr>
        </p:nvSpPr>
        <p:spPr>
          <a:xfrm>
            <a:off x="2004750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7" name="Google Shape;497;p25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98" name="Google Shape;498;p25"/>
          <p:cNvSpPr txBox="1"/>
          <p:nvPr>
            <p:ph idx="19" type="body"/>
          </p:nvPr>
        </p:nvSpPr>
        <p:spPr>
          <a:xfrm>
            <a:off x="223881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99" name="Google Shape;499;p25"/>
          <p:cNvSpPr txBox="1"/>
          <p:nvPr>
            <p:ph idx="20" type="body"/>
          </p:nvPr>
        </p:nvSpPr>
        <p:spPr>
          <a:xfrm>
            <a:off x="2004019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0" name="Google Shape;500;p25"/>
          <p:cNvSpPr txBox="1"/>
          <p:nvPr>
            <p:ph idx="21" type="body"/>
          </p:nvPr>
        </p:nvSpPr>
        <p:spPr>
          <a:xfrm>
            <a:off x="37800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1" name="Google Shape;501;p25"/>
          <p:cNvSpPr txBox="1"/>
          <p:nvPr>
            <p:ph idx="22" type="body"/>
          </p:nvPr>
        </p:nvSpPr>
        <p:spPr>
          <a:xfrm>
            <a:off x="55571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2" name="Google Shape;502;p25"/>
          <p:cNvSpPr txBox="1"/>
          <p:nvPr>
            <p:ph idx="23" type="body"/>
          </p:nvPr>
        </p:nvSpPr>
        <p:spPr>
          <a:xfrm>
            <a:off x="73342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3" name="Google Shape;503;p25"/>
          <p:cNvSpPr txBox="1"/>
          <p:nvPr>
            <p:ph idx="24" type="body"/>
          </p:nvPr>
        </p:nvSpPr>
        <p:spPr>
          <a:xfrm>
            <a:off x="226606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4" name="Google Shape;504;p25"/>
          <p:cNvSpPr txBox="1"/>
          <p:nvPr>
            <p:ph idx="25" type="body"/>
          </p:nvPr>
        </p:nvSpPr>
        <p:spPr>
          <a:xfrm>
            <a:off x="2006744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5" name="Google Shape;505;p25"/>
          <p:cNvSpPr txBox="1"/>
          <p:nvPr>
            <p:ph idx="26" type="body"/>
          </p:nvPr>
        </p:nvSpPr>
        <p:spPr>
          <a:xfrm>
            <a:off x="3782788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6" name="Google Shape;506;p25"/>
          <p:cNvSpPr txBox="1"/>
          <p:nvPr>
            <p:ph idx="27" type="body"/>
          </p:nvPr>
        </p:nvSpPr>
        <p:spPr>
          <a:xfrm>
            <a:off x="5559888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7" name="Google Shape;507;p25"/>
          <p:cNvSpPr txBox="1"/>
          <p:nvPr>
            <p:ph idx="28" type="body"/>
          </p:nvPr>
        </p:nvSpPr>
        <p:spPr>
          <a:xfrm>
            <a:off x="7339713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8" name="Google Shape;508;p25"/>
          <p:cNvSpPr txBox="1"/>
          <p:nvPr>
            <p:ph idx="29" type="body"/>
          </p:nvPr>
        </p:nvSpPr>
        <p:spPr>
          <a:xfrm>
            <a:off x="223519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9" name="Google Shape;509;p25"/>
          <p:cNvSpPr txBox="1"/>
          <p:nvPr>
            <p:ph idx="30" type="body"/>
          </p:nvPr>
        </p:nvSpPr>
        <p:spPr>
          <a:xfrm>
            <a:off x="2003656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0" name="Google Shape;510;p25"/>
          <p:cNvSpPr txBox="1"/>
          <p:nvPr>
            <p:ph idx="31" type="body"/>
          </p:nvPr>
        </p:nvSpPr>
        <p:spPr>
          <a:xfrm>
            <a:off x="3779701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1" name="Google Shape;511;p25"/>
          <p:cNvSpPr txBox="1"/>
          <p:nvPr>
            <p:ph idx="32" type="body"/>
          </p:nvPr>
        </p:nvSpPr>
        <p:spPr>
          <a:xfrm>
            <a:off x="5556800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2" name="Google Shape;512;p25"/>
          <p:cNvSpPr txBox="1"/>
          <p:nvPr>
            <p:ph idx="33" type="body"/>
          </p:nvPr>
        </p:nvSpPr>
        <p:spPr>
          <a:xfrm>
            <a:off x="7336626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15" name="Google Shape;515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0" name="Google Shape;52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3" name="Google Shape;523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4" name="Google Shape;524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29" name="Google Shape;529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34" name="Google Shape;534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5" name="Google Shape;535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0" name="Google Shape;540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44" name="Google Shape;544;p3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5" name="Google Shape;545;p3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6" name="Google Shape;546;p3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7" name="Google Shape;547;p3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8" name="Google Shape;548;p3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9" name="Google Shape;549;p3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52" name="Google Shape;552;p3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3" name="Google Shape;553;p3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56" name="Google Shape;556;p3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7" name="Google Shape;557;p3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8" name="Google Shape;558;p3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9" name="Google Shape;559;p3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2" name="Google Shape;562;p4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3" name="Google Shape;563;p4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64" name="Google Shape;564;p4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5" name="Google Shape;565;p4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6" name="Google Shape;566;p4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7" name="Google Shape;567;p4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0" name="Google Shape;570;p4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1" name="Google Shape;571;p4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2" name="Google Shape;572;p4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3" name="Google Shape;573;p4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74" name="Google Shape;574;p4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5" name="Google Shape;575;p4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6" name="Google Shape;576;p4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7" name="Google Shape;577;p4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80" name="Google Shape;580;p4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3" name="Google Shape;583;p4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84" name="Google Shape;584;p4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85" name="Google Shape;585;p4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6" name="Google Shape;58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87" name="Google Shape;587;p4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88" name="Google Shape;588;p4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1" name="Google Shape;591;p4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2" name="Google Shape;592;p4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4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4" name="Google Shape;594;p4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5" name="Google Shape;595;p4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6" name="Google Shape;59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97" name="Google Shape;597;p4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8" name="Google Shape;598;p4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9" name="Google Shape;599;p4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4" name="Google Shape;604;p4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5" name="Google Shape;605;p4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4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7" name="Google Shape;607;p4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4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4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610" name="Google Shape;610;p4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11" name="Google Shape;611;p4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12" name="Google Shape;612;p4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theme" Target="../theme/theme2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kravets.nataliia.l@gmail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kravets.nataliia.l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7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8" name="Google Shape;618;p47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0" name="Google Shape;620;p47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 sz="4800"/>
              <a:t>ІНТЕГРАЦІЯ УКРАЇНСЬКИХ ГРОМАДЯН У ШВЕЦІЇ: ПОТЕНЦІАЛ ТА СТРУКТУРНІ РИЗИКИ 2026 </a:t>
            </a:r>
            <a:endParaRPr sz="4800"/>
          </a:p>
        </p:txBody>
      </p:sp>
      <p:sp>
        <p:nvSpPr>
          <p:cNvPr id="621" name="Google Shape;621;p47"/>
          <p:cNvSpPr txBox="1"/>
          <p:nvPr>
            <p:ph idx="1" type="body"/>
          </p:nvPr>
        </p:nvSpPr>
        <p:spPr>
          <a:xfrm>
            <a:off x="575450" y="4044050"/>
            <a:ext cx="5496300" cy="9912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Презентація загальношведського аналітичного звіту та результатів дослідження готовності до зміни правового статусу</a:t>
            </a:r>
            <a:endParaRPr b="1" sz="180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622" name="Google Shape;622;p47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Наталія Кравець</a:t>
            </a:r>
            <a:endParaRPr/>
          </a:p>
        </p:txBody>
      </p:sp>
      <p:sp>
        <p:nvSpPr>
          <p:cNvPr id="623" name="Google Shape;623;p47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2026</a:t>
            </a:r>
            <a:endParaRPr/>
          </a:p>
        </p:txBody>
      </p:sp>
      <p:sp>
        <p:nvSpPr>
          <p:cNvPr id="624" name="Google Shape;624;p47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весна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48"/>
          <p:cNvGrpSpPr/>
          <p:nvPr/>
        </p:nvGrpSpPr>
        <p:grpSpPr>
          <a:xfrm>
            <a:off x="238136" y="546847"/>
            <a:ext cx="2887381" cy="450006"/>
            <a:chOff x="205180" y="255349"/>
            <a:chExt cx="3948825" cy="616447"/>
          </a:xfrm>
        </p:grpSpPr>
        <p:grpSp>
          <p:nvGrpSpPr>
            <p:cNvPr id="630" name="Google Shape;630;p48"/>
            <p:cNvGrpSpPr/>
            <p:nvPr/>
          </p:nvGrpSpPr>
          <p:grpSpPr>
            <a:xfrm>
              <a:off x="205180" y="255349"/>
              <a:ext cx="900000" cy="616447"/>
              <a:chOff x="-1694195" y="1469582"/>
              <a:chExt cx="1440000" cy="981916"/>
            </a:xfrm>
          </p:grpSpPr>
          <p:sp>
            <p:nvSpPr>
              <p:cNvPr id="631" name="Google Shape;631;p48"/>
              <p:cNvSpPr/>
              <p:nvPr/>
            </p:nvSpPr>
            <p:spPr>
              <a:xfrm rot="5400000">
                <a:off x="-1417745" y="1287948"/>
                <a:ext cx="887100" cy="1440000"/>
              </a:xfrm>
              <a:prstGeom prst="roundRect">
                <a:avLst>
                  <a:gd fmla="val 5925" name="adj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  <p:pic>
            <p:nvPicPr>
              <p:cNvPr id="632" name="Google Shape;632;p48"/>
              <p:cNvPicPr preferRelativeResize="0"/>
              <p:nvPr/>
            </p:nvPicPr>
            <p:blipFill rotWithShape="1">
              <a:blip r:embed="rId3">
                <a:alphaModFix/>
              </a:blip>
              <a:srcRect b="0" l="1699" r="1709" t="0"/>
              <a:stretch/>
            </p:blipFill>
            <p:spPr>
              <a:xfrm>
                <a:off x="-1605961" y="1469582"/>
                <a:ext cx="581984" cy="967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3" name="Google Shape;633;p48"/>
            <p:cNvGrpSpPr/>
            <p:nvPr/>
          </p:nvGrpSpPr>
          <p:grpSpPr>
            <a:xfrm>
              <a:off x="2237730" y="255361"/>
              <a:ext cx="900000" cy="616326"/>
              <a:chOff x="2237730" y="255361"/>
              <a:chExt cx="900000" cy="616326"/>
            </a:xfrm>
          </p:grpSpPr>
          <p:pic>
            <p:nvPicPr>
              <p:cNvPr id="634" name="Google Shape;634;p48"/>
              <p:cNvPicPr preferRelativeResize="0"/>
              <p:nvPr/>
            </p:nvPicPr>
            <p:blipFill rotWithShape="1">
              <a:blip r:embed="rId4">
                <a:alphaModFix/>
              </a:blip>
              <a:srcRect b="0" l="2078" r="2089" t="0"/>
              <a:stretch/>
            </p:blipFill>
            <p:spPr>
              <a:xfrm>
                <a:off x="2292876" y="255361"/>
                <a:ext cx="363742" cy="6076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5" name="Google Shape;635;p48"/>
              <p:cNvSpPr/>
              <p:nvPr/>
            </p:nvSpPr>
            <p:spPr>
              <a:xfrm rot="5400000">
                <a:off x="2409330" y="143287"/>
                <a:ext cx="556800" cy="900000"/>
              </a:xfrm>
              <a:prstGeom prst="roundRect">
                <a:avLst>
                  <a:gd fmla="val 5925" name="adj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</p:grpSp>
        <p:grpSp>
          <p:nvGrpSpPr>
            <p:cNvPr id="636" name="Google Shape;636;p48"/>
            <p:cNvGrpSpPr/>
            <p:nvPr/>
          </p:nvGrpSpPr>
          <p:grpSpPr>
            <a:xfrm>
              <a:off x="1221455" y="255349"/>
              <a:ext cx="900000" cy="616325"/>
              <a:chOff x="1221455" y="255349"/>
              <a:chExt cx="900000" cy="616325"/>
            </a:xfrm>
          </p:grpSpPr>
          <p:pic>
            <p:nvPicPr>
              <p:cNvPr id="637" name="Google Shape;637;p48"/>
              <p:cNvPicPr preferRelativeResize="0"/>
              <p:nvPr/>
            </p:nvPicPr>
            <p:blipFill rotWithShape="1">
              <a:blip r:embed="rId5">
                <a:alphaModFix/>
              </a:blip>
              <a:srcRect b="0" l="1923" r="1912" t="0"/>
              <a:stretch/>
            </p:blipFill>
            <p:spPr>
              <a:xfrm>
                <a:off x="1276601" y="255349"/>
                <a:ext cx="363742" cy="6076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8" name="Google Shape;638;p48"/>
              <p:cNvSpPr/>
              <p:nvPr/>
            </p:nvSpPr>
            <p:spPr>
              <a:xfrm rot="5400000">
                <a:off x="1393055" y="143274"/>
                <a:ext cx="556800" cy="900000"/>
              </a:xfrm>
              <a:prstGeom prst="roundRect">
                <a:avLst>
                  <a:gd fmla="val 5925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</p:grpSp>
        <p:grpSp>
          <p:nvGrpSpPr>
            <p:cNvPr id="639" name="Google Shape;639;p48"/>
            <p:cNvGrpSpPr/>
            <p:nvPr/>
          </p:nvGrpSpPr>
          <p:grpSpPr>
            <a:xfrm>
              <a:off x="3254005" y="255361"/>
              <a:ext cx="900000" cy="616326"/>
              <a:chOff x="3254005" y="255361"/>
              <a:chExt cx="900000" cy="616326"/>
            </a:xfrm>
          </p:grpSpPr>
          <p:sp>
            <p:nvSpPr>
              <p:cNvPr id="640" name="Google Shape;640;p48"/>
              <p:cNvSpPr/>
              <p:nvPr/>
            </p:nvSpPr>
            <p:spPr>
              <a:xfrm rot="5400000">
                <a:off x="3425605" y="143287"/>
                <a:ext cx="556800" cy="900000"/>
              </a:xfrm>
              <a:prstGeom prst="roundRect">
                <a:avLst>
                  <a:gd fmla="val 5925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Hanken Grotesk"/>
                  <a:ea typeface="Hanken Grotesk"/>
                  <a:cs typeface="Hanken Grotesk"/>
                  <a:sym typeface="Hanken Grotesk"/>
                </a:endParaRPr>
              </a:p>
            </p:txBody>
          </p:sp>
          <p:pic>
            <p:nvPicPr>
              <p:cNvPr id="641" name="Google Shape;641;p48"/>
              <p:cNvPicPr preferRelativeResize="0"/>
              <p:nvPr/>
            </p:nvPicPr>
            <p:blipFill rotWithShape="1">
              <a:blip r:embed="rId6">
                <a:alphaModFix/>
              </a:blip>
              <a:srcRect b="0" l="1923" r="1912" t="0"/>
              <a:stretch/>
            </p:blipFill>
            <p:spPr>
              <a:xfrm>
                <a:off x="3309151" y="255361"/>
                <a:ext cx="363742" cy="6076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42" name="Google Shape;642;p48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Основна інформація </a:t>
            </a:r>
            <a:endParaRPr sz="1800"/>
          </a:p>
        </p:txBody>
      </p:sp>
      <p:sp>
        <p:nvSpPr>
          <p:cNvPr id="643" name="Google Shape;643;p48"/>
          <p:cNvSpPr txBox="1"/>
          <p:nvPr>
            <p:ph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ctr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800">
                <a:latin typeface="Hanken Grotesk"/>
                <a:ea typeface="Hanken Grotesk"/>
                <a:cs typeface="Hanken Grotesk"/>
                <a:sym typeface="Hanken Grotesk"/>
              </a:rPr>
              <a:t>Наталія Кравець</a:t>
            </a:r>
            <a:endParaRPr b="1"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4" name="Google Shape;644;p48"/>
          <p:cNvSpPr txBox="1"/>
          <p:nvPr>
            <p:ph idx="2" type="title"/>
          </p:nvPr>
        </p:nvSpPr>
        <p:spPr>
          <a:xfrm>
            <a:off x="850" y="1388363"/>
            <a:ext cx="9144000" cy="2948700"/>
          </a:xfrm>
          <a:prstGeom prst="rect">
            <a:avLst/>
          </a:prstGeom>
        </p:spPr>
        <p:txBody>
          <a:bodyPr anchorCtr="0" anchor="t" bIns="108000" lIns="252000" spcFirstLastPara="1" rIns="252000" wrap="square" tIns="0">
            <a:noAutofit/>
          </a:bodyPr>
          <a:lstStyle/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2200">
                <a:latin typeface="Arial"/>
                <a:ea typeface="Arial"/>
                <a:cs typeface="Arial"/>
                <a:sym typeface="Arial"/>
              </a:rPr>
              <a:t>Дата проведення опитування:</a:t>
            </a:r>
            <a:r>
              <a:rPr lang="en" sz="2200">
                <a:latin typeface="Arial"/>
                <a:ea typeface="Arial"/>
                <a:cs typeface="Arial"/>
                <a:sym typeface="Arial"/>
              </a:rPr>
              <a:t> 22 лютого — 8 березня 2026 року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2200">
                <a:latin typeface="Arial"/>
                <a:ea typeface="Arial"/>
                <a:cs typeface="Arial"/>
                <a:sym typeface="Arial"/>
              </a:rPr>
              <a:t>Вибірка:</a:t>
            </a:r>
            <a:r>
              <a:rPr lang="en" sz="2200">
                <a:latin typeface="Arial"/>
                <a:ea typeface="Arial"/>
                <a:cs typeface="Arial"/>
                <a:sym typeface="Arial"/>
              </a:rPr>
              <a:t> n = 723 респонденти (громадяни України у Швеції)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2200">
                <a:latin typeface="Arial"/>
                <a:ea typeface="Arial"/>
                <a:cs typeface="Arial"/>
                <a:sym typeface="Arial"/>
              </a:rPr>
              <a:t>Презентація для:</a:t>
            </a:r>
            <a:r>
              <a:rPr lang="en" sz="2200">
                <a:latin typeface="Arial"/>
                <a:ea typeface="Arial"/>
                <a:cs typeface="Arial"/>
                <a:sym typeface="Arial"/>
              </a:rPr>
              <a:t> Риксдагу Швеції та Соціального комітету (Socialförsäkringsutskottet)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2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2200">
                <a:latin typeface="Arial"/>
                <a:ea typeface="Arial"/>
                <a:cs typeface="Arial"/>
                <a:sym typeface="Arial"/>
              </a:rPr>
              <a:t>Автор звіту:</a:t>
            </a:r>
            <a:r>
              <a:rPr lang="en" sz="2200">
                <a:latin typeface="Arial"/>
                <a:ea typeface="Arial"/>
                <a:cs typeface="Arial"/>
                <a:sym typeface="Arial"/>
              </a:rPr>
              <a:t> Наталія Кравець (Stockholm, 2026)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9"/>
          <p:cNvSpPr/>
          <p:nvPr/>
        </p:nvSpPr>
        <p:spPr>
          <a:xfrm rot="5400000">
            <a:off x="298800" y="402022"/>
            <a:ext cx="4088700" cy="4341600"/>
          </a:xfrm>
          <a:prstGeom prst="roundRect">
            <a:avLst>
              <a:gd fmla="val 592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0" name="Google Shape;650;p49"/>
          <p:cNvSpPr/>
          <p:nvPr/>
        </p:nvSpPr>
        <p:spPr>
          <a:xfrm>
            <a:off x="357725" y="715875"/>
            <a:ext cx="2047800" cy="3780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9"/>
          <p:cNvSpPr/>
          <p:nvPr/>
        </p:nvSpPr>
        <p:spPr>
          <a:xfrm rot="5400000">
            <a:off x="4755525" y="401447"/>
            <a:ext cx="4089900" cy="4341600"/>
          </a:xfrm>
          <a:prstGeom prst="roundRect">
            <a:avLst>
              <a:gd fmla="val 592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2" name="Google Shape;652;p49"/>
          <p:cNvSpPr/>
          <p:nvPr/>
        </p:nvSpPr>
        <p:spPr>
          <a:xfrm>
            <a:off x="4815050" y="714700"/>
            <a:ext cx="2047800" cy="3780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49"/>
          <p:cNvSpPr/>
          <p:nvPr/>
        </p:nvSpPr>
        <p:spPr>
          <a:xfrm>
            <a:off x="4815050" y="714700"/>
            <a:ext cx="2047800" cy="3780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9"/>
          <p:cNvSpPr/>
          <p:nvPr/>
        </p:nvSpPr>
        <p:spPr>
          <a:xfrm>
            <a:off x="357725" y="715875"/>
            <a:ext cx="2778900" cy="3780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49"/>
          <p:cNvSpPr txBox="1"/>
          <p:nvPr>
            <p:ph idx="5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Коли, як та для чого </a:t>
            </a:r>
            <a:endParaRPr sz="1800"/>
          </a:p>
        </p:txBody>
      </p:sp>
      <p:sp>
        <p:nvSpPr>
          <p:cNvPr id="656" name="Google Shape;656;p49"/>
          <p:cNvSpPr txBox="1"/>
          <p:nvPr>
            <p:ph idx="3" type="subTitle"/>
          </p:nvPr>
        </p:nvSpPr>
        <p:spPr>
          <a:xfrm>
            <a:off x="357725" y="756825"/>
            <a:ext cx="2778900" cy="2985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SzPts val="1100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Методологічні параметри</a:t>
            </a:r>
            <a:endParaRPr sz="1400"/>
          </a:p>
        </p:txBody>
      </p:sp>
      <p:sp>
        <p:nvSpPr>
          <p:cNvPr id="657" name="Google Shape;657;p49"/>
          <p:cNvSpPr txBox="1"/>
          <p:nvPr>
            <p:ph idx="1" type="body"/>
          </p:nvPr>
        </p:nvSpPr>
        <p:spPr>
          <a:xfrm>
            <a:off x="172350" y="1093875"/>
            <a:ext cx="4341600" cy="35232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Autofit/>
          </a:bodyPr>
          <a:lstStyle/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200">
                <a:latin typeface="Arial"/>
                <a:ea typeface="Arial"/>
                <a:cs typeface="Arial"/>
                <a:sym typeface="Arial"/>
              </a:rPr>
              <a:t>Період: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22 лютого – 8 березня 2026 року.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200">
                <a:latin typeface="Arial"/>
                <a:ea typeface="Arial"/>
                <a:cs typeface="Arial"/>
                <a:sym typeface="Arial"/>
              </a:rPr>
              <a:t>Обсяг вибірки: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723 респонденти (надійна вибірка для аналізу потреб громади).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200">
                <a:latin typeface="Arial"/>
                <a:ea typeface="Arial"/>
                <a:cs typeface="Arial"/>
                <a:sym typeface="Arial"/>
              </a:rPr>
              <a:t>Цільова аудиторія: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Українці під тимчасовим захистом (Directive 2001/55/EC), які проживають у Швеції.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200">
                <a:latin typeface="Arial"/>
                <a:ea typeface="Arial"/>
                <a:cs typeface="Arial"/>
                <a:sym typeface="Arial"/>
              </a:rPr>
              <a:t>Географія: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Усі регіони Швеції (Стокгольм — 33.5%, Вестра-Йоталанд — 11.3%, Сконе — 9.8%, Уппсала, Ємтланд та ін.).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sz="1200"/>
          </a:p>
        </p:txBody>
      </p:sp>
      <p:sp>
        <p:nvSpPr>
          <p:cNvPr id="658" name="Google Shape;658;p49"/>
          <p:cNvSpPr txBox="1"/>
          <p:nvPr>
            <p:ph idx="6" type="subTitle"/>
          </p:nvPr>
        </p:nvSpPr>
        <p:spPr>
          <a:xfrm>
            <a:off x="4814750" y="796575"/>
            <a:ext cx="2048400" cy="2985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Мета проведення</a:t>
            </a:r>
            <a:endParaRPr sz="1400"/>
          </a:p>
        </p:txBody>
      </p:sp>
      <p:sp>
        <p:nvSpPr>
          <p:cNvPr id="659" name="Google Shape;659;p49"/>
          <p:cNvSpPr txBox="1"/>
          <p:nvPr>
            <p:ph idx="7" type="body"/>
          </p:nvPr>
        </p:nvSpPr>
        <p:spPr>
          <a:xfrm>
            <a:off x="4629675" y="1092700"/>
            <a:ext cx="4341600" cy="35232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/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Оцінка реальної готовності українців до переходу з тимчасового захисту на постійні статуси (statusbyte).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Виявлення системних бар'єрів при імплементації нових законів (червень 2026 року).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Надання Риксдагу об'єктивних даних для запобігання втрати людського капіталу.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latin typeface="Arial"/>
                <a:ea typeface="Arial"/>
                <a:cs typeface="Arial"/>
                <a:sym typeface="Arial"/>
              </a:rPr>
              <a:t>Контекст дослідження:</a:t>
            </a:r>
            <a:r>
              <a:rPr lang="en" sz="1200">
                <a:latin typeface="Arial"/>
                <a:ea typeface="Arial"/>
                <a:cs typeface="Arial"/>
                <a:sym typeface="Arial"/>
              </a:rPr>
              <a:t> У червні 2026 року впроваджуються нові правила міграції (Ds 2024:31, Prop. 2023/24:129). Дослідження вимірює реальний відсоток громадян, здатних подолати нові фінансові та адміністративні пороги.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110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sz="1200"/>
          </a:p>
        </p:txBody>
      </p:sp>
      <p:sp>
        <p:nvSpPr>
          <p:cNvPr id="660" name="Google Shape;660;p49"/>
          <p:cNvSpPr txBox="1"/>
          <p:nvPr>
            <p:ph idx="4294967295"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55556"/>
              <a:buNone/>
            </a:pPr>
            <a:r>
              <a:rPr b="1" lang="en" sz="1800">
                <a:latin typeface="Hanken Grotesk"/>
                <a:ea typeface="Hanken Grotesk"/>
                <a:cs typeface="Hanken Grotesk"/>
                <a:sym typeface="Hanken Grotesk"/>
              </a:rPr>
              <a:t>Наталія Кравець</a:t>
            </a:r>
            <a:endParaRPr b="1"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0"/>
          <p:cNvSpPr/>
          <p:nvPr/>
        </p:nvSpPr>
        <p:spPr>
          <a:xfrm>
            <a:off x="228476" y="562156"/>
            <a:ext cx="360000" cy="3600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6" name="Google Shape;666;p50"/>
          <p:cNvSpPr/>
          <p:nvPr/>
        </p:nvSpPr>
        <p:spPr>
          <a:xfrm>
            <a:off x="3325401" y="562156"/>
            <a:ext cx="360000" cy="3600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7" name="Google Shape;667;p50"/>
          <p:cNvSpPr/>
          <p:nvPr/>
        </p:nvSpPr>
        <p:spPr>
          <a:xfrm>
            <a:off x="6421651" y="562156"/>
            <a:ext cx="360000" cy="3600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8" name="Google Shape;668;p50"/>
          <p:cNvSpPr txBox="1"/>
          <p:nvPr>
            <p:ph idx="3" type="title"/>
          </p:nvPr>
        </p:nvSpPr>
        <p:spPr>
          <a:xfrm>
            <a:off x="227250" y="12772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Проживання понад 2 роки </a:t>
            </a:r>
            <a:endParaRPr/>
          </a:p>
        </p:txBody>
      </p:sp>
      <p:sp>
        <p:nvSpPr>
          <p:cNvPr id="669" name="Google Shape;669;p50"/>
          <p:cNvSpPr txBox="1"/>
          <p:nvPr>
            <p:ph idx="4" type="title"/>
          </p:nvPr>
        </p:nvSpPr>
        <p:spPr>
          <a:xfrm>
            <a:off x="3324478" y="1277200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82.8% </a:t>
            </a:r>
            <a:endParaRPr/>
          </a:p>
        </p:txBody>
      </p:sp>
      <p:sp>
        <p:nvSpPr>
          <p:cNvPr id="670" name="Google Shape;670;p50"/>
          <p:cNvSpPr txBox="1"/>
          <p:nvPr>
            <p:ph idx="5" type="title"/>
          </p:nvPr>
        </p:nvSpPr>
        <p:spPr>
          <a:xfrm>
            <a:off x="6421152" y="1277200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Сформований стабільний соціальний капітал. </a:t>
            </a:r>
            <a:endParaRPr/>
          </a:p>
        </p:txBody>
      </p:sp>
      <p:sp>
        <p:nvSpPr>
          <p:cNvPr id="671" name="Google Shape;671;p50"/>
          <p:cNvSpPr txBox="1"/>
          <p:nvPr>
            <p:ph idx="7" type="title"/>
          </p:nvPr>
        </p:nvSpPr>
        <p:spPr>
          <a:xfrm>
            <a:off x="226818" y="184145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Реєстрація Personnummer </a:t>
            </a:r>
            <a:endParaRPr/>
          </a:p>
        </p:txBody>
      </p:sp>
      <p:sp>
        <p:nvSpPr>
          <p:cNvPr id="672" name="Google Shape;672;p50"/>
          <p:cNvSpPr txBox="1"/>
          <p:nvPr>
            <p:ph idx="21" type="title"/>
          </p:nvPr>
        </p:nvSpPr>
        <p:spPr>
          <a:xfrm>
            <a:off x="3323657" y="184145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90.0% </a:t>
            </a:r>
            <a:endParaRPr/>
          </a:p>
        </p:txBody>
      </p:sp>
      <p:sp>
        <p:nvSpPr>
          <p:cNvPr id="673" name="Google Shape;673;p50"/>
          <p:cNvSpPr txBox="1"/>
          <p:nvPr>
            <p:ph idx="8" type="title"/>
          </p:nvPr>
        </p:nvSpPr>
        <p:spPr>
          <a:xfrm>
            <a:off x="6420333" y="184145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Повна реєстрація у національному реєстрі населення. </a:t>
            </a:r>
            <a:endParaRPr/>
          </a:p>
        </p:txBody>
      </p:sp>
      <p:sp>
        <p:nvSpPr>
          <p:cNvPr id="674" name="Google Shape;674;p50"/>
          <p:cNvSpPr txBox="1"/>
          <p:nvPr>
            <p:ph idx="9" type="title"/>
          </p:nvPr>
        </p:nvSpPr>
        <p:spPr>
          <a:xfrm>
            <a:off x="226000" y="256545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Використання BankID </a:t>
            </a:r>
            <a:endParaRPr/>
          </a:p>
        </p:txBody>
      </p:sp>
      <p:sp>
        <p:nvSpPr>
          <p:cNvPr id="675" name="Google Shape;675;p50"/>
          <p:cNvSpPr txBox="1"/>
          <p:nvPr>
            <p:ph idx="13" type="title"/>
          </p:nvPr>
        </p:nvSpPr>
        <p:spPr>
          <a:xfrm>
            <a:off x="3322675" y="2565453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89.0% </a:t>
            </a:r>
            <a:endParaRPr/>
          </a:p>
        </p:txBody>
      </p:sp>
      <p:sp>
        <p:nvSpPr>
          <p:cNvPr id="676" name="Google Shape;676;p50"/>
          <p:cNvSpPr txBox="1"/>
          <p:nvPr>
            <p:ph idx="14" type="title"/>
          </p:nvPr>
        </p:nvSpPr>
        <p:spPr>
          <a:xfrm>
            <a:off x="6419350" y="2565453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Глибока інтеграція у цифрову та фінансову систему держави. </a:t>
            </a:r>
            <a:endParaRPr/>
          </a:p>
        </p:txBody>
      </p:sp>
      <p:sp>
        <p:nvSpPr>
          <p:cNvPr id="677" name="Google Shape;677;p50"/>
          <p:cNvSpPr txBox="1"/>
          <p:nvPr>
            <p:ph idx="15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Показник інте</a:t>
            </a:r>
            <a:r>
              <a:rPr lang="en"/>
              <a:t>грації </a:t>
            </a:r>
            <a:endParaRPr/>
          </a:p>
        </p:txBody>
      </p:sp>
      <p:sp>
        <p:nvSpPr>
          <p:cNvPr id="678" name="Google Shape;678;p50"/>
          <p:cNvSpPr txBox="1"/>
          <p:nvPr>
            <p:ph idx="16" type="title"/>
          </p:nvPr>
        </p:nvSpPr>
        <p:spPr>
          <a:xfrm>
            <a:off x="36844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Значення (%)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679" name="Google Shape;679;p50"/>
          <p:cNvSpPr txBox="1"/>
          <p:nvPr>
            <p:ph idx="17" type="title"/>
          </p:nvPr>
        </p:nvSpPr>
        <p:spPr>
          <a:xfrm>
            <a:off x="678146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Опис / Значення для системи </a:t>
            </a:r>
            <a:endParaRPr/>
          </a:p>
        </p:txBody>
      </p:sp>
      <p:sp>
        <p:nvSpPr>
          <p:cNvPr id="680" name="Google Shape;680;p50"/>
          <p:cNvSpPr txBox="1"/>
          <p:nvPr>
            <p:ph idx="2" type="title"/>
          </p:nvPr>
        </p:nvSpPr>
        <p:spPr>
          <a:xfrm>
            <a:off x="3325125" y="562150"/>
            <a:ext cx="360000" cy="360000"/>
          </a:xfrm>
          <a:prstGeom prst="rect">
            <a:avLst/>
          </a:prstGeom>
        </p:spPr>
        <p:txBody>
          <a:bodyPr anchorCtr="0" anchor="ctr" bIns="91425" lIns="64800" spcFirstLastPara="1" rIns="0" wrap="square" tIns="91425">
            <a:noAutofit/>
          </a:bodyPr>
          <a:lstStyle/>
          <a:p>
            <a:pPr indent="0" lvl="0" marL="0" marR="72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81" name="Google Shape;681;p50"/>
          <p:cNvSpPr txBox="1"/>
          <p:nvPr>
            <p:ph idx="6" type="title"/>
          </p:nvPr>
        </p:nvSpPr>
        <p:spPr>
          <a:xfrm>
            <a:off x="6421925" y="562150"/>
            <a:ext cx="360000" cy="360000"/>
          </a:xfrm>
          <a:prstGeom prst="rect">
            <a:avLst/>
          </a:prstGeom>
        </p:spPr>
        <p:txBody>
          <a:bodyPr anchorCtr="0" anchor="ctr" bIns="91425" lIns="64800" spcFirstLastPara="1" rIns="6480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82" name="Google Shape;682;p50"/>
          <p:cNvSpPr txBox="1"/>
          <p:nvPr>
            <p:ph idx="1" type="subTitle"/>
          </p:nvPr>
        </p:nvSpPr>
        <p:spPr>
          <a:xfrm>
            <a:off x="594025" y="184700"/>
            <a:ext cx="5702700" cy="251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400"/>
              </a:spcAft>
              <a:buSzPts val="1100"/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Портрет громади: Висока інтегрованість (2026)</a:t>
            </a:r>
            <a:endParaRPr sz="1800"/>
          </a:p>
        </p:txBody>
      </p:sp>
      <p:sp>
        <p:nvSpPr>
          <p:cNvPr id="683" name="Google Shape;683;p50"/>
          <p:cNvSpPr txBox="1"/>
          <p:nvPr>
            <p:ph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1</a:t>
            </a:r>
            <a:endParaRPr/>
          </a:p>
        </p:txBody>
      </p:sp>
      <p:cxnSp>
        <p:nvCxnSpPr>
          <p:cNvPr id="684" name="Google Shape;684;p50"/>
          <p:cNvCxnSpPr/>
          <p:nvPr/>
        </p:nvCxnSpPr>
        <p:spPr>
          <a:xfrm rot="10800000">
            <a:off x="-5150" y="17438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5" name="Google Shape;685;p50"/>
          <p:cNvCxnSpPr/>
          <p:nvPr/>
        </p:nvCxnSpPr>
        <p:spPr>
          <a:xfrm rot="10800000">
            <a:off x="-6002" y="104815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6" name="Google Shape;686;p50"/>
          <p:cNvCxnSpPr/>
          <p:nvPr/>
        </p:nvCxnSpPr>
        <p:spPr>
          <a:xfrm rot="10800000">
            <a:off x="-6000" y="24129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7" name="Google Shape;687;p50"/>
          <p:cNvCxnSpPr/>
          <p:nvPr/>
        </p:nvCxnSpPr>
        <p:spPr>
          <a:xfrm rot="10800000">
            <a:off x="-5150" y="31384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8" name="Google Shape;688;p50"/>
          <p:cNvSpPr txBox="1"/>
          <p:nvPr>
            <p:ph idx="9" type="title"/>
          </p:nvPr>
        </p:nvSpPr>
        <p:spPr>
          <a:xfrm>
            <a:off x="226000" y="328945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Вивчення мови </a:t>
            </a:r>
            <a:endParaRPr/>
          </a:p>
        </p:txBody>
      </p:sp>
      <p:sp>
        <p:nvSpPr>
          <p:cNvPr id="689" name="Google Shape;689;p50"/>
          <p:cNvSpPr txBox="1"/>
          <p:nvPr>
            <p:ph idx="13" type="title"/>
          </p:nvPr>
        </p:nvSpPr>
        <p:spPr>
          <a:xfrm>
            <a:off x="3322675" y="3289453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67.7% </a:t>
            </a:r>
            <a:endParaRPr/>
          </a:p>
        </p:txBody>
      </p:sp>
      <p:sp>
        <p:nvSpPr>
          <p:cNvPr id="690" name="Google Shape;690;p50"/>
          <p:cNvSpPr txBox="1"/>
          <p:nvPr>
            <p:ph idx="14" type="title"/>
          </p:nvPr>
        </p:nvSpPr>
        <p:spPr>
          <a:xfrm>
            <a:off x="6419350" y="3289453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Курси SFI / Komvux (40.1% мають підтверджений робочий рівень). </a:t>
            </a:r>
            <a:endParaRPr/>
          </a:p>
        </p:txBody>
      </p:sp>
      <p:cxnSp>
        <p:nvCxnSpPr>
          <p:cNvPr id="691" name="Google Shape;691;p50"/>
          <p:cNvCxnSpPr/>
          <p:nvPr/>
        </p:nvCxnSpPr>
        <p:spPr>
          <a:xfrm rot="10800000">
            <a:off x="-5150" y="386240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2" name="Google Shape;692;p50"/>
          <p:cNvSpPr txBox="1"/>
          <p:nvPr/>
        </p:nvSpPr>
        <p:spPr>
          <a:xfrm>
            <a:off x="-6000" y="3783450"/>
            <a:ext cx="9058200" cy="15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Зайнятість та освіта</a:t>
            </a:r>
            <a:endParaRPr b="1" sz="13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●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000">
                <a:solidFill>
                  <a:schemeClr val="dk1"/>
                </a:solidFill>
              </a:rPr>
              <a:t>50.6% (366 осіб)</a:t>
            </a:r>
            <a:r>
              <a:rPr lang="en" sz="1000">
                <a:solidFill>
                  <a:schemeClr val="dk1"/>
                </a:solidFill>
              </a:rPr>
              <a:t> — офіційно працевлаштовані.</a:t>
            </a:r>
            <a:endParaRPr sz="10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●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000">
                <a:solidFill>
                  <a:schemeClr val="dk1"/>
                </a:solidFill>
              </a:rPr>
              <a:t>54.9% працюючих</a:t>
            </a:r>
            <a:r>
              <a:rPr lang="en" sz="1000">
                <a:solidFill>
                  <a:schemeClr val="dk1"/>
                </a:solidFill>
              </a:rPr>
              <a:t> мають найстабільніший </a:t>
            </a:r>
            <a:endParaRPr sz="10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контракт </a:t>
            </a:r>
            <a:r>
              <a:rPr i="1" lang="en" sz="1000">
                <a:solidFill>
                  <a:schemeClr val="dk1"/>
                </a:solidFill>
              </a:rPr>
              <a:t>tillsvidareanställning</a:t>
            </a:r>
            <a:r>
              <a:rPr lang="en" sz="1000">
                <a:solidFill>
                  <a:schemeClr val="dk1"/>
                </a:solidFill>
              </a:rPr>
              <a:t> (постійна зайнятість).</a:t>
            </a:r>
            <a:endParaRPr sz="10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●</a:t>
            </a: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000">
                <a:solidFill>
                  <a:schemeClr val="dk1"/>
                </a:solidFill>
              </a:rPr>
              <a:t>45.3%</a:t>
            </a:r>
            <a:r>
              <a:rPr lang="en" sz="1000">
                <a:solidFill>
                  <a:schemeClr val="dk1"/>
                </a:solidFill>
              </a:rPr>
              <a:t> залучені до процедури визнання дипломів </a:t>
            </a:r>
            <a:endParaRPr sz="10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через UHR (35.7% вже отримали рішення).</a:t>
            </a:r>
            <a:endParaRPr sz="1000">
              <a:solidFill>
                <a:schemeClr val="dk1"/>
              </a:solidFill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693" name="Google Shape;693;p50"/>
          <p:cNvSpPr txBox="1"/>
          <p:nvPr>
            <p:ph idx="15" type="title"/>
          </p:nvPr>
        </p:nvSpPr>
        <p:spPr>
          <a:xfrm>
            <a:off x="4290325" y="4013450"/>
            <a:ext cx="4761900" cy="11301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/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53.4% (386 осіб)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здобувають освіту (SFI, Komvux, Yrkeshögskola, вищі навчальні заклади).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61.0% (442 особи)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— це сім'ї з дітьми, які відвідують шведські школи та дошкільні заклади.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3.5%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відкрили власний бізнес або працюють як фрилансери.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1"/>
          <p:cNvSpPr txBox="1"/>
          <p:nvPr>
            <p:ph idx="1" type="subTitle"/>
          </p:nvPr>
        </p:nvSpPr>
        <p:spPr>
          <a:xfrm>
            <a:off x="594025" y="184700"/>
            <a:ext cx="5535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400"/>
              </a:spcAft>
              <a:buSzPts val="1100"/>
              <a:buNone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Центральна проблема: «Парадокс інтеграції»</a:t>
            </a:r>
            <a:endParaRPr sz="1800"/>
          </a:p>
        </p:txBody>
      </p:sp>
      <p:sp>
        <p:nvSpPr>
          <p:cNvPr id="699" name="Google Shape;699;p51"/>
          <p:cNvSpPr txBox="1"/>
          <p:nvPr>
            <p:ph idx="25" type="body"/>
          </p:nvPr>
        </p:nvSpPr>
        <p:spPr>
          <a:xfrm>
            <a:off x="226150" y="1295050"/>
            <a:ext cx="8590200" cy="9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Формулювання парадоксу: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 Українці у Швеції продемонстрували один із найвищих показників мовної, цифрової та економічної адаптації. Проте, через нові нормативні вимоги 2026 року, абсолютна більшість вважає свої шанси легально залишитися в країні низькими.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89999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400"/>
          </a:p>
        </p:txBody>
      </p:sp>
      <p:sp>
        <p:nvSpPr>
          <p:cNvPr id="700" name="Google Shape;700;p51"/>
          <p:cNvSpPr txBox="1"/>
          <p:nvPr>
            <p:ph idx="22" type="body"/>
          </p:nvPr>
        </p:nvSpPr>
        <p:spPr>
          <a:xfrm>
            <a:off x="226150" y="2528950"/>
            <a:ext cx="8590200" cy="9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Arial"/>
                <a:ea typeface="Arial"/>
                <a:cs typeface="Arial"/>
                <a:sym typeface="Arial"/>
              </a:rPr>
              <a:t>Самооцінка шансів на зміну статусу (statusbyte)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43.4%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— оцінюють свої шанси як низькі.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23.2%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— не можуть оцінити (перебувають в інформаційному вакуумі).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11.3%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— оцінюють шанси як високі.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sp>
        <p:nvSpPr>
          <p:cNvPr id="701" name="Google Shape;701;p51"/>
          <p:cNvSpPr txBox="1"/>
          <p:nvPr>
            <p:ph idx="18" type="body"/>
          </p:nvPr>
        </p:nvSpPr>
        <p:spPr>
          <a:xfrm>
            <a:off x="226150" y="3762850"/>
            <a:ext cx="8590200" cy="111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Arial"/>
                <a:ea typeface="Arial"/>
                <a:cs typeface="Arial"/>
                <a:sym typeface="Arial"/>
              </a:rPr>
              <a:t>Причини песимізму громади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Економічна невідповідність: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Новий рівень заробітної плати для робочої візи (32 040 SEK / 27 825 SEK пільговий) перевищує реальний дохід більшості працюючих. Лише 15.1% досягають цього порогу.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Психологічна виснаженість: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Тривала юридична невизначеність блокує довгострокове планування життя, навчання та інвестицій.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/>
          </a:p>
        </p:txBody>
      </p:sp>
      <p:cxnSp>
        <p:nvCxnSpPr>
          <p:cNvPr id="702" name="Google Shape;702;p51"/>
          <p:cNvCxnSpPr/>
          <p:nvPr/>
        </p:nvCxnSpPr>
        <p:spPr>
          <a:xfrm rot="10800000">
            <a:off x="58525" y="230775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3" name="Google Shape;703;p51"/>
          <p:cNvCxnSpPr/>
          <p:nvPr/>
        </p:nvCxnSpPr>
        <p:spPr>
          <a:xfrm rot="10800000">
            <a:off x="-6002" y="1048150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" name="Google Shape;704;p51"/>
          <p:cNvCxnSpPr/>
          <p:nvPr/>
        </p:nvCxnSpPr>
        <p:spPr>
          <a:xfrm rot="10800000">
            <a:off x="-6000" y="3533625"/>
            <a:ext cx="915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52"/>
          <p:cNvGrpSpPr/>
          <p:nvPr/>
        </p:nvGrpSpPr>
        <p:grpSpPr>
          <a:xfrm>
            <a:off x="6088450" y="501200"/>
            <a:ext cx="2856600" cy="4462300"/>
            <a:chOff x="3140675" y="501200"/>
            <a:chExt cx="2856600" cy="4462300"/>
          </a:xfrm>
        </p:grpSpPr>
        <p:sp>
          <p:nvSpPr>
            <p:cNvPr id="710" name="Google Shape;710;p52"/>
            <p:cNvSpPr/>
            <p:nvPr/>
          </p:nvSpPr>
          <p:spPr>
            <a:xfrm rot="5400000">
              <a:off x="2427125" y="1393350"/>
              <a:ext cx="4283700" cy="28566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11" name="Google Shape;711;p52"/>
            <p:cNvSpPr/>
            <p:nvPr/>
          </p:nvSpPr>
          <p:spPr>
            <a:xfrm>
              <a:off x="3295225" y="501200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12" name="Google Shape;712;p52"/>
          <p:cNvGrpSpPr/>
          <p:nvPr/>
        </p:nvGrpSpPr>
        <p:grpSpPr>
          <a:xfrm>
            <a:off x="192900" y="501200"/>
            <a:ext cx="2856600" cy="4462300"/>
            <a:chOff x="192900" y="501200"/>
            <a:chExt cx="2856600" cy="4462300"/>
          </a:xfrm>
        </p:grpSpPr>
        <p:sp>
          <p:nvSpPr>
            <p:cNvPr id="713" name="Google Shape;713;p52"/>
            <p:cNvSpPr/>
            <p:nvPr/>
          </p:nvSpPr>
          <p:spPr>
            <a:xfrm rot="5400000">
              <a:off x="-520650" y="1393350"/>
              <a:ext cx="4283700" cy="28566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14" name="Google Shape;714;p52"/>
            <p:cNvSpPr/>
            <p:nvPr/>
          </p:nvSpPr>
          <p:spPr>
            <a:xfrm>
              <a:off x="347450" y="501200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15" name="Google Shape;715;p52"/>
          <p:cNvGrpSpPr/>
          <p:nvPr/>
        </p:nvGrpSpPr>
        <p:grpSpPr>
          <a:xfrm>
            <a:off x="3140675" y="501200"/>
            <a:ext cx="2856600" cy="4462300"/>
            <a:chOff x="3140675" y="501200"/>
            <a:chExt cx="2856600" cy="4462300"/>
          </a:xfrm>
        </p:grpSpPr>
        <p:sp>
          <p:nvSpPr>
            <p:cNvPr id="716" name="Google Shape;716;p52"/>
            <p:cNvSpPr/>
            <p:nvPr/>
          </p:nvSpPr>
          <p:spPr>
            <a:xfrm rot="5400000">
              <a:off x="2427125" y="1393350"/>
              <a:ext cx="4283700" cy="28566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17" name="Google Shape;717;p52"/>
            <p:cNvSpPr/>
            <p:nvPr/>
          </p:nvSpPr>
          <p:spPr>
            <a:xfrm>
              <a:off x="3295225" y="501200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718" name="Google Shape;718;p52"/>
          <p:cNvSpPr txBox="1"/>
          <p:nvPr>
            <p:ph type="title"/>
          </p:nvPr>
        </p:nvSpPr>
        <p:spPr>
          <a:xfrm>
            <a:off x="19390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500">
                <a:latin typeface="Hanken Grotesk"/>
                <a:ea typeface="Hanken Grotesk"/>
                <a:cs typeface="Hanken Grotesk"/>
                <a:sym typeface="Hanken Grotesk"/>
              </a:rPr>
              <a:t>«Пастка для сімей» (Maintenance Requirement</a:t>
            </a:r>
            <a:r>
              <a:rPr lang="en" sz="1500">
                <a:latin typeface="Hanken Grotesk"/>
                <a:ea typeface="Hanken Grotesk"/>
                <a:cs typeface="Hanken Grotesk"/>
                <a:sym typeface="Hanken Grotesk"/>
              </a:rPr>
              <a:t>)</a:t>
            </a:r>
            <a:r>
              <a:rPr lang="en" sz="1500"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 sz="15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19" name="Google Shape;719;p52"/>
          <p:cNvSpPr txBox="1"/>
          <p:nvPr>
            <p:ph idx="1" type="subTitle"/>
          </p:nvPr>
        </p:nvSpPr>
        <p:spPr>
          <a:xfrm>
            <a:off x="594025" y="184700"/>
            <a:ext cx="50766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Аналіз системних бар’єрів та «Пасток» </a:t>
            </a:r>
            <a:endParaRPr sz="1800"/>
          </a:p>
        </p:txBody>
      </p:sp>
      <p:sp>
        <p:nvSpPr>
          <p:cNvPr id="720" name="Google Shape;720;p52"/>
          <p:cNvSpPr txBox="1"/>
          <p:nvPr>
            <p:ph idx="2" type="title"/>
          </p:nvPr>
        </p:nvSpPr>
        <p:spPr>
          <a:xfrm>
            <a:off x="3141175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600">
                <a:latin typeface="Hanken Grotesk"/>
                <a:ea typeface="Hanken Grotesk"/>
                <a:cs typeface="Hanken Grotesk"/>
                <a:sym typeface="Hanken Grotesk"/>
              </a:rPr>
              <a:t>«Освітня пастка» </a:t>
            </a: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600">
                <a:latin typeface="Hanken Grotesk"/>
                <a:ea typeface="Hanken Grotesk"/>
                <a:cs typeface="Hanken Grotesk"/>
                <a:sym typeface="Hanken Grotesk"/>
              </a:rPr>
              <a:t>(Student Track) </a:t>
            </a: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21" name="Google Shape;721;p52"/>
          <p:cNvSpPr txBox="1"/>
          <p:nvPr>
            <p:ph idx="3" type="title"/>
          </p:nvPr>
        </p:nvSpPr>
        <p:spPr>
          <a:xfrm>
            <a:off x="608845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600">
                <a:latin typeface="Hanken Grotesk"/>
                <a:ea typeface="Hanken Grotesk"/>
                <a:cs typeface="Hanken Grotesk"/>
                <a:sym typeface="Hanken Grotesk"/>
              </a:rPr>
              <a:t>Селективність наукового треку </a:t>
            </a: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22" name="Google Shape;722;p52"/>
          <p:cNvSpPr txBox="1"/>
          <p:nvPr>
            <p:ph idx="4" type="body"/>
          </p:nvPr>
        </p:nvSpPr>
        <p:spPr>
          <a:xfrm>
            <a:off x="1940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/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61% громади має дітей.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Для переходу на робочу візу діє сувора вимога утримання родини: оренда належного житла (середня 13 000 SEK) + прожитковий мінімум на кожного члена сім'ї.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100">
                <a:latin typeface="Arial"/>
                <a:ea typeface="Arial"/>
                <a:cs typeface="Arial"/>
                <a:sym typeface="Arial"/>
              </a:rPr>
              <a:t>Результат: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Необхідний чистий дохід одного з батьків складає 40 000 – 50 000+ SEK/місяць, що фактично блокує перехід для звичайних працюючих сімей.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23" name="Google Shape;723;p52"/>
          <p:cNvSpPr txBox="1"/>
          <p:nvPr>
            <p:ph idx="5" type="body"/>
          </p:nvPr>
        </p:nvSpPr>
        <p:spPr>
          <a:xfrm>
            <a:off x="314052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/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 53.4% навчаються.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 Але після завершення Директиви студент втрачає статус внутрішнього студента. Вимога плати від 80 000 до 300 000+ SEK/рік за навчання + відсутність права на стипендії/кредити CSN.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i="1" lang="en" sz="1100">
                <a:latin typeface="Arial"/>
                <a:ea typeface="Arial"/>
                <a:cs typeface="Arial"/>
                <a:sym typeface="Arial"/>
              </a:rPr>
              <a:t>  Кейс Karolinska Institutet: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Студенти дефіцитної спеціальності «Біомедичний аналітик» змушені кидати навчання через неможливість оплати. </a:t>
            </a:r>
            <a:endParaRPr/>
          </a:p>
        </p:txBody>
      </p:sp>
      <p:sp>
        <p:nvSpPr>
          <p:cNvPr id="724" name="Google Shape;724;p52"/>
          <p:cNvSpPr txBox="1"/>
          <p:nvPr>
            <p:ph idx="6" type="body"/>
          </p:nvPr>
        </p:nvSpPr>
        <p:spPr>
          <a:xfrm>
            <a:off x="60869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/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Науковці (PhD) мають максимально спрощені умови зміни статусу, проте ця група становить лише 1.0% від загальної кількості українців. Модель є занадто вузькою.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90000" lvl="0" marL="18000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oogle Shape;729;p53"/>
          <p:cNvGrpSpPr/>
          <p:nvPr/>
        </p:nvGrpSpPr>
        <p:grpSpPr>
          <a:xfrm>
            <a:off x="2391741" y="972138"/>
            <a:ext cx="2156700" cy="3200661"/>
            <a:chOff x="2391741" y="972138"/>
            <a:chExt cx="2156700" cy="3200661"/>
          </a:xfrm>
        </p:grpSpPr>
        <p:sp>
          <p:nvSpPr>
            <p:cNvPr id="730" name="Google Shape;730;p53"/>
            <p:cNvSpPr/>
            <p:nvPr/>
          </p:nvSpPr>
          <p:spPr>
            <a:xfrm>
              <a:off x="2391741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31" name="Google Shape;731;p53"/>
            <p:cNvSpPr/>
            <p:nvPr/>
          </p:nvSpPr>
          <p:spPr>
            <a:xfrm>
              <a:off x="2479025" y="972138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32" name="Google Shape;732;p53"/>
          <p:cNvGrpSpPr/>
          <p:nvPr/>
        </p:nvGrpSpPr>
        <p:grpSpPr>
          <a:xfrm>
            <a:off x="192897" y="972138"/>
            <a:ext cx="2156700" cy="3200661"/>
            <a:chOff x="192897" y="972138"/>
            <a:chExt cx="2156700" cy="3200661"/>
          </a:xfrm>
        </p:grpSpPr>
        <p:sp>
          <p:nvSpPr>
            <p:cNvPr id="733" name="Google Shape;733;p53"/>
            <p:cNvSpPr/>
            <p:nvPr/>
          </p:nvSpPr>
          <p:spPr>
            <a:xfrm>
              <a:off x="192897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34" name="Google Shape;734;p53"/>
            <p:cNvSpPr/>
            <p:nvPr/>
          </p:nvSpPr>
          <p:spPr>
            <a:xfrm>
              <a:off x="286050" y="972138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35" name="Google Shape;735;p53"/>
          <p:cNvGrpSpPr/>
          <p:nvPr/>
        </p:nvGrpSpPr>
        <p:grpSpPr>
          <a:xfrm>
            <a:off x="4589494" y="972125"/>
            <a:ext cx="2156700" cy="3200674"/>
            <a:chOff x="4589494" y="972125"/>
            <a:chExt cx="2156700" cy="3200674"/>
          </a:xfrm>
        </p:grpSpPr>
        <p:sp>
          <p:nvSpPr>
            <p:cNvPr id="736" name="Google Shape;736;p53"/>
            <p:cNvSpPr/>
            <p:nvPr/>
          </p:nvSpPr>
          <p:spPr>
            <a:xfrm>
              <a:off x="4589494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37" name="Google Shape;737;p53"/>
            <p:cNvSpPr/>
            <p:nvPr/>
          </p:nvSpPr>
          <p:spPr>
            <a:xfrm>
              <a:off x="4677738" y="972125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738" name="Google Shape;738;p53"/>
          <p:cNvGrpSpPr/>
          <p:nvPr/>
        </p:nvGrpSpPr>
        <p:grpSpPr>
          <a:xfrm>
            <a:off x="6788922" y="972138"/>
            <a:ext cx="2156700" cy="3200661"/>
            <a:chOff x="192897" y="972138"/>
            <a:chExt cx="2156700" cy="3200661"/>
          </a:xfrm>
        </p:grpSpPr>
        <p:sp>
          <p:nvSpPr>
            <p:cNvPr id="739" name="Google Shape;739;p53"/>
            <p:cNvSpPr/>
            <p:nvPr/>
          </p:nvSpPr>
          <p:spPr>
            <a:xfrm>
              <a:off x="192897" y="1148799"/>
              <a:ext cx="2156700" cy="3024000"/>
            </a:xfrm>
            <a:prstGeom prst="roundRect">
              <a:avLst>
                <a:gd fmla="val 5925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740" name="Google Shape;740;p53"/>
            <p:cNvSpPr/>
            <p:nvPr/>
          </p:nvSpPr>
          <p:spPr>
            <a:xfrm>
              <a:off x="286050" y="972138"/>
              <a:ext cx="1122283" cy="180007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741" name="Google Shape;741;p53"/>
          <p:cNvSpPr txBox="1"/>
          <p:nvPr>
            <p:ph idx="9" type="body"/>
          </p:nvPr>
        </p:nvSpPr>
        <p:spPr>
          <a:xfrm>
            <a:off x="192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Протягом 2022–2025 рр. Швеція інвестувала мільярди крон у SFI, розселення та шкільну освіту дітей (168 000 SEK/рік на школяра). Виштовхування цих людей означає анулювання повернутих інвестицій. </a:t>
            </a:r>
            <a:endParaRPr/>
          </a:p>
        </p:txBody>
      </p:sp>
      <p:sp>
        <p:nvSpPr>
          <p:cNvPr id="742" name="Google Shape;742;p53"/>
          <p:cNvSpPr txBox="1"/>
          <p:nvPr>
            <p:ph idx="13" type="body"/>
          </p:nvPr>
        </p:nvSpPr>
        <p:spPr>
          <a:xfrm>
            <a:off x="23912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Втрата підготовлених спеціалістів у медицині, лабораторіях (до 2030 року 30% біомедичних аналітиків ідуть на пенсію), догляді за літніми людьми та будівництві. </a:t>
            </a:r>
            <a:endParaRPr/>
          </a:p>
        </p:txBody>
      </p:sp>
      <p:sp>
        <p:nvSpPr>
          <p:cNvPr id="743" name="Google Shape;743;p53"/>
          <p:cNvSpPr txBox="1"/>
          <p:nvPr>
            <p:ph idx="14" type="body"/>
          </p:nvPr>
        </p:nvSpPr>
        <p:spPr>
          <a:xfrm>
            <a:off x="45906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Люди, які втратять легальний статус, але не можуть повернутися через війну, ризикують опинитися у «сірому секторі», що суперечить принципам уряду Moderaterna. </a:t>
            </a:r>
            <a:endParaRPr/>
          </a:p>
        </p:txBody>
      </p:sp>
      <p:sp>
        <p:nvSpPr>
          <p:cNvPr id="744" name="Google Shape;744;p53"/>
          <p:cNvSpPr txBox="1"/>
          <p:nvPr>
            <p:ph idx="15" type="body"/>
          </p:nvPr>
        </p:nvSpPr>
        <p:spPr>
          <a:xfrm>
            <a:off x="6788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/>
              <a:t>Українці розселені по всій країні (Västra Götaland, Skåne, Västernorrland, Jämtland). Виїзд сімей призведе до закриття класів у малих муніципалітетах та втрати місцевих податків. </a:t>
            </a:r>
            <a:endParaRPr/>
          </a:p>
        </p:txBody>
      </p:sp>
      <p:sp>
        <p:nvSpPr>
          <p:cNvPr id="745" name="Google Shape;745;p53"/>
          <p:cNvSpPr txBox="1"/>
          <p:nvPr>
            <p:ph idx="1" type="subTitle"/>
          </p:nvPr>
        </p:nvSpPr>
        <p:spPr>
          <a:xfrm>
            <a:off x="594025" y="184700"/>
            <a:ext cx="56625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800"/>
              <a:t>Що втрачає Швеція: Прямі та опосередковані збитки </a:t>
            </a:r>
            <a:endParaRPr sz="1800"/>
          </a:p>
        </p:txBody>
      </p:sp>
      <p:sp>
        <p:nvSpPr>
          <p:cNvPr id="746" name="Google Shape;746;p53"/>
          <p:cNvSpPr txBox="1"/>
          <p:nvPr>
            <p:ph type="title"/>
          </p:nvPr>
        </p:nvSpPr>
        <p:spPr>
          <a:xfrm>
            <a:off x="193900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Марнування бюджетних інвестицій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7" name="Google Shape;747;p53"/>
          <p:cNvSpPr txBox="1"/>
          <p:nvPr>
            <p:ph idx="3" type="title"/>
          </p:nvPr>
        </p:nvSpPr>
        <p:spPr>
          <a:xfrm>
            <a:off x="2391238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Дефіцит критичних кадрів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8" name="Google Shape;748;p53"/>
          <p:cNvSpPr txBox="1"/>
          <p:nvPr>
            <p:ph idx="5" type="title"/>
          </p:nvPr>
        </p:nvSpPr>
        <p:spPr>
          <a:xfrm>
            <a:off x="459037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Тіньова економіка (Skuggsamhället)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49" name="Google Shape;749;p53"/>
          <p:cNvSpPr txBox="1"/>
          <p:nvPr>
            <p:ph idx="7" type="title"/>
          </p:nvPr>
        </p:nvSpPr>
        <p:spPr>
          <a:xfrm>
            <a:off x="678892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latin typeface="Hanken Grotesk"/>
                <a:ea typeface="Hanken Grotesk"/>
                <a:cs typeface="Hanken Grotesk"/>
                <a:sym typeface="Hanken Grotesk"/>
              </a:rPr>
              <a:t>Удар по депресивних регіонах </a:t>
            </a:r>
            <a:endParaRPr sz="14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4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The vision</a:t>
            </a:r>
            <a:endParaRPr/>
          </a:p>
        </p:txBody>
      </p:sp>
      <p:sp>
        <p:nvSpPr>
          <p:cNvPr id="755" name="Google Shape;755;p54"/>
          <p:cNvSpPr txBox="1"/>
          <p:nvPr>
            <p:ph type="title"/>
          </p:nvPr>
        </p:nvSpPr>
        <p:spPr>
          <a:xfrm>
            <a:off x="593775" y="984700"/>
            <a:ext cx="7948200" cy="24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1524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" sz="1500">
                <a:latin typeface="Arial"/>
                <a:ea typeface="Arial"/>
                <a:cs typeface="Arial"/>
                <a:sym typeface="Arial"/>
              </a:rPr>
              <a:t>З</a:t>
            </a:r>
            <a:r>
              <a:rPr b="1" lang="en" sz="1500">
                <a:latin typeface="Arial"/>
                <a:ea typeface="Arial"/>
                <a:cs typeface="Arial"/>
                <a:sym typeface="Arial"/>
              </a:rPr>
              <a:t>арахування років за Директивою до міграційного цензу: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-228600" lvl="0" marL="762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○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i="1" lang="en" sz="1500">
                <a:latin typeface="Arial"/>
                <a:ea typeface="Arial"/>
                <a:cs typeface="Arial"/>
                <a:sym typeface="Arial"/>
              </a:rPr>
              <a:t>Суть:</a:t>
            </a:r>
            <a:r>
              <a:rPr lang="en" sz="1500">
                <a:latin typeface="Arial"/>
                <a:ea typeface="Arial"/>
                <a:cs typeface="Arial"/>
                <a:sym typeface="Arial"/>
              </a:rPr>
              <a:t> Внести зміни до Utlänningslagen, які дозволять зарахувати роки проживання під тимчасовим захистом (2022–2026+) до стажу, необхідного для отримання Permanent uppehållstillstånd (PUT) та громадянства.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-228600" lvl="0" marL="762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○</a:t>
            </a: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i="1" lang="en" sz="1500">
                <a:latin typeface="Arial"/>
                <a:ea typeface="Arial"/>
                <a:cs typeface="Arial"/>
                <a:sym typeface="Arial"/>
              </a:rPr>
              <a:t>Обґрунтування:</a:t>
            </a:r>
            <a:r>
              <a:rPr lang="en" sz="1500">
                <a:latin typeface="Arial"/>
                <a:ea typeface="Arial"/>
                <a:cs typeface="Arial"/>
                <a:sym typeface="Arial"/>
              </a:rPr>
              <a:t> Українці прожили 4 роки всередині суспільства, працюючи та сплачуючи податки. Ігнорування цього стажу стимулює виїзд фахівців доінших країн.</a:t>
            </a:r>
            <a:endParaRPr sz="1500"/>
          </a:p>
        </p:txBody>
      </p:sp>
      <p:sp>
        <p:nvSpPr>
          <p:cNvPr id="756" name="Google Shape;756;p54"/>
          <p:cNvSpPr txBox="1"/>
          <p:nvPr>
            <p:ph idx="2" type="body"/>
          </p:nvPr>
        </p:nvSpPr>
        <p:spPr>
          <a:xfrm>
            <a:off x="593775" y="3900525"/>
            <a:ext cx="4346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500"/>
              </a:spcBef>
              <a:spcAft>
                <a:spcPts val="400"/>
              </a:spcAft>
              <a:buClr>
                <a:schemeClr val="dk1"/>
              </a:buClr>
              <a:buSzPts val="1100"/>
              <a:buNone/>
            </a:pPr>
            <a:r>
              <a:rPr lang="en" sz="1700">
                <a:latin typeface="Arial"/>
                <a:ea typeface="Arial"/>
                <a:cs typeface="Arial"/>
                <a:sym typeface="Arial"/>
              </a:rPr>
              <a:t>Конкретні пропозиції для Уряду та Риксдагу</a:t>
            </a:r>
            <a:endParaRPr b="0">
              <a:latin typeface="Hanken Grotesk SemiBold"/>
              <a:ea typeface="Hanken Grotesk SemiBold"/>
              <a:cs typeface="Hanken Grotesk SemiBold"/>
              <a:sym typeface="Hanken Grotesk SemiBold"/>
            </a:endParaRPr>
          </a:p>
        </p:txBody>
      </p:sp>
      <p:cxnSp>
        <p:nvCxnSpPr>
          <p:cNvPr id="757" name="Google Shape;757;p54"/>
          <p:cNvCxnSpPr/>
          <p:nvPr/>
        </p:nvCxnSpPr>
        <p:spPr>
          <a:xfrm rot="10800000">
            <a:off x="593700" y="35751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5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The vision</a:t>
            </a:r>
            <a:endParaRPr/>
          </a:p>
        </p:txBody>
      </p:sp>
      <p:sp>
        <p:nvSpPr>
          <p:cNvPr id="763" name="Google Shape;763;p55"/>
          <p:cNvSpPr txBox="1"/>
          <p:nvPr>
            <p:ph type="title"/>
          </p:nvPr>
        </p:nvSpPr>
        <p:spPr>
          <a:xfrm>
            <a:off x="593775" y="984700"/>
            <a:ext cx="7948200" cy="20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latin typeface="Arial"/>
                <a:ea typeface="Arial"/>
                <a:cs typeface="Arial"/>
                <a:sym typeface="Arial"/>
              </a:rPr>
              <a:t>Необхідні кроки політики у 2026 році</a:t>
            </a:r>
            <a:endParaRPr b="1"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4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Перейти від короткострокових екстрених заходів до передбачуваної довгострокової правової рамки.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4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Гармонізувати вимоги Migrationsverket та Skatteverket для усунення цифрового та соціального вакууму при зміні статусу.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3810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lang="en" sz="1400"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" sz="1400">
                <a:latin typeface="Arial"/>
                <a:ea typeface="Arial"/>
                <a:cs typeface="Arial"/>
                <a:sym typeface="Arial"/>
              </a:rPr>
              <a:t>Захистити інвестиції шведських платників податків шляхом збереження кваліфікованих кадрів у країні.</a:t>
            </a:r>
            <a:endParaRPr sz="1400"/>
          </a:p>
        </p:txBody>
      </p:sp>
      <p:sp>
        <p:nvSpPr>
          <p:cNvPr id="764" name="Google Shape;764;p55"/>
          <p:cNvSpPr txBox="1"/>
          <p:nvPr>
            <p:ph idx="2" type="body"/>
          </p:nvPr>
        </p:nvSpPr>
        <p:spPr>
          <a:xfrm>
            <a:off x="593775" y="3267200"/>
            <a:ext cx="46311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Головний висновок звіту:</a:t>
            </a:r>
            <a:r>
              <a:rPr b="0" lang="en" sz="1400">
                <a:latin typeface="Arial"/>
                <a:ea typeface="Arial"/>
                <a:cs typeface="Arial"/>
                <a:sym typeface="Arial"/>
              </a:rPr>
              <a:t> Українська громада у Швеції у 2026 році — це зрілий, глибоко інтегрований та економічно активний капітал, а не соціальний тягар. Пріоритет «лінії праці» (</a:t>
            </a:r>
            <a:r>
              <a:rPr b="0" i="1" lang="en" sz="1400">
                <a:latin typeface="Arial"/>
                <a:ea typeface="Arial"/>
                <a:cs typeface="Arial"/>
                <a:sym typeface="Arial"/>
              </a:rPr>
              <a:t>Arbetslinjen</a:t>
            </a:r>
            <a:r>
              <a:rPr b="0" lang="en" sz="1400">
                <a:latin typeface="Arial"/>
                <a:ea typeface="Arial"/>
                <a:cs typeface="Arial"/>
                <a:sym typeface="Arial"/>
              </a:rPr>
              <a:t>) вже реалізовано на практиці.</a:t>
            </a:r>
            <a:endParaRPr sz="1400">
              <a:latin typeface="Hanken Grotesk SemiBold"/>
              <a:ea typeface="Hanken Grotesk SemiBold"/>
              <a:cs typeface="Hanken Grotesk SemiBold"/>
              <a:sym typeface="Hanken Grotesk SemiBold"/>
            </a:endParaRPr>
          </a:p>
        </p:txBody>
      </p:sp>
      <p:cxnSp>
        <p:nvCxnSpPr>
          <p:cNvPr id="765" name="Google Shape;765;p55"/>
          <p:cNvCxnSpPr/>
          <p:nvPr/>
        </p:nvCxnSpPr>
        <p:spPr>
          <a:xfrm rot="10800000">
            <a:off x="593775" y="3103875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6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71" name="Google Shape;771;p56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Наталія Кравець</a:t>
            </a:r>
            <a:endParaRPr sz="2400"/>
          </a:p>
        </p:txBody>
      </p:sp>
      <p:sp>
        <p:nvSpPr>
          <p:cNvPr id="772" name="Google Shape;772;p56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Neuton Light"/>
                <a:ea typeface="Neuton Light"/>
                <a:cs typeface="Neuton Light"/>
                <a:sym typeface="Neuton Light"/>
              </a:rPr>
              <a:t>НЕЗАЛЕЖНИЙ КОНСУЛЬТАНТ</a:t>
            </a:r>
            <a:endParaRPr/>
          </a:p>
        </p:txBody>
      </p:sp>
      <p:sp>
        <p:nvSpPr>
          <p:cNvPr id="773" name="Google Shape;773;p56"/>
          <p:cNvSpPr txBox="1"/>
          <p:nvPr>
            <p:ph idx="3" type="subTitle"/>
          </p:nvPr>
        </p:nvSpPr>
        <p:spPr>
          <a:xfrm>
            <a:off x="5539500" y="419615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kravets.nataliia.l@gmail.com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+380 50 462 9060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+460 73 587 55155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3C78D8"/>
              </a:solidFill>
            </a:endParaRPr>
          </a:p>
        </p:txBody>
      </p:sp>
      <p:cxnSp>
        <p:nvCxnSpPr>
          <p:cNvPr id="774" name="Google Shape;774;p56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57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780" name="Google Shape;780;p57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br>
              <a:rPr lang="en"/>
            </a:br>
            <a:r>
              <a:rPr lang="en"/>
              <a:t>Дякую за увагу!</a:t>
            </a:r>
            <a:endParaRPr/>
          </a:p>
        </p:txBody>
      </p:sp>
      <p:cxnSp>
        <p:nvCxnSpPr>
          <p:cNvPr id="781" name="Google Shape;781;p57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2" name="Google Shape;782;p57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>
                <a:latin typeface="Neuton Light"/>
                <a:ea typeface="Neuton Light"/>
                <a:cs typeface="Neuton Light"/>
                <a:sym typeface="Neuton Light"/>
              </a:rPr>
              <a:t>НЕЗАЛЕЖНИЙ КОНСУЛЬТАНТ</a:t>
            </a:r>
            <a:endParaRPr/>
          </a:p>
        </p:txBody>
      </p:sp>
      <p:sp>
        <p:nvSpPr>
          <p:cNvPr id="783" name="Google Shape;783;p57"/>
          <p:cNvSpPr txBox="1"/>
          <p:nvPr>
            <p:ph idx="3" type="subTitle"/>
          </p:nvPr>
        </p:nvSpPr>
        <p:spPr>
          <a:xfrm>
            <a:off x="5539500" y="4286025"/>
            <a:ext cx="3002400" cy="55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kravets.nataliia.l@gmail.com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+380 50 462 9060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rgbClr val="3C78D8"/>
                </a:solidFill>
              </a:rPr>
              <a:t>+460 73 587 55155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rgbClr val="3C78D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ATEGIC PITCH PRESENTATION">
  <a:themeElements>
    <a:clrScheme name="Simple Light">
      <a:dk1>
        <a:srgbClr val="000000"/>
      </a:dk1>
      <a:lt1>
        <a:srgbClr val="FAFAFA"/>
      </a:lt1>
      <a:dk2>
        <a:srgbClr val="CCCCCC"/>
      </a:dk2>
      <a:lt2>
        <a:srgbClr val="F3F3F3"/>
      </a:lt2>
      <a:accent1>
        <a:srgbClr val="FBE2C4"/>
      </a:accent1>
      <a:accent2>
        <a:srgbClr val="FFCCE4"/>
      </a:accent2>
      <a:accent3>
        <a:srgbClr val="C0E9FF"/>
      </a:accent3>
      <a:accent4>
        <a:srgbClr val="D2FD78"/>
      </a:accent4>
      <a:accent5>
        <a:srgbClr val="FAEA32"/>
      </a:accent5>
      <a:accent6>
        <a:srgbClr val="CBB2FE"/>
      </a:accent6>
      <a:hlink>
        <a:srgbClr val="C0E9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